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7"/>
  </p:notesMasterIdLst>
  <p:sldIdLst>
    <p:sldId id="309" r:id="rId2"/>
    <p:sldId id="310" r:id="rId3"/>
    <p:sldId id="336" r:id="rId4"/>
    <p:sldId id="330" r:id="rId5"/>
    <p:sldId id="331" r:id="rId6"/>
    <p:sldId id="337" r:id="rId7"/>
    <p:sldId id="341" r:id="rId8"/>
    <p:sldId id="314" r:id="rId9"/>
    <p:sldId id="328" r:id="rId10"/>
    <p:sldId id="339" r:id="rId11"/>
    <p:sldId id="320" r:id="rId12"/>
    <p:sldId id="334" r:id="rId13"/>
    <p:sldId id="342" r:id="rId14"/>
    <p:sldId id="335" r:id="rId15"/>
    <p:sldId id="343" r:id="rId16"/>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4" autoAdjust="0"/>
    <p:restoredTop sz="59459" autoAdjust="0"/>
  </p:normalViewPr>
  <p:slideViewPr>
    <p:cSldViewPr snapToGrid="0">
      <p:cViewPr varScale="1">
        <p:scale>
          <a:sx n="37" d="100"/>
          <a:sy n="37" d="100"/>
        </p:scale>
        <p:origin x="118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BB2D2C-749D-46CE-8849-C9A0D827484A}" type="doc">
      <dgm:prSet loTypeId="urn:microsoft.com/office/officeart/2005/8/layout/venn1" loCatId="relationship" qsTypeId="urn:microsoft.com/office/officeart/2005/8/quickstyle/simple1" qsCatId="simple" csTypeId="urn:microsoft.com/office/officeart/2005/8/colors/accent1_2" csCatId="accent1" phldr="1"/>
      <dgm:spPr/>
    </dgm:pt>
    <dgm:pt modelId="{CC20B9EC-9CBD-4A50-9C29-C21957B7FB67}">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Research Training</a:t>
          </a:r>
        </a:p>
      </dgm:t>
    </dgm:pt>
    <dgm:pt modelId="{5D7A7E51-CF05-4037-BF28-353C6D148DDE}" type="parTrans" cxnId="{59C3CBEF-D5F1-4A4C-9222-C173404337ED}">
      <dgm:prSet/>
      <dgm:spPr/>
      <dgm:t>
        <a:bodyPr/>
        <a:lstStyle/>
        <a:p>
          <a:endParaRPr lang="en-US"/>
        </a:p>
      </dgm:t>
    </dgm:pt>
    <dgm:pt modelId="{70A7F868-C609-4076-B1DC-678E9D78C99C}" type="sibTrans" cxnId="{59C3CBEF-D5F1-4A4C-9222-C173404337ED}">
      <dgm:prSet/>
      <dgm:spPr/>
      <dgm:t>
        <a:bodyPr/>
        <a:lstStyle/>
        <a:p>
          <a:endParaRPr lang="en-US"/>
        </a:p>
      </dgm:t>
    </dgm:pt>
    <dgm:pt modelId="{57E79199-A60C-4FD0-8B5E-A192B1E2A91C}">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Application Training</a:t>
          </a:r>
        </a:p>
      </dgm:t>
    </dgm:pt>
    <dgm:pt modelId="{E0BB5FAD-F1DC-4E49-84BC-75FFC390F702}" type="parTrans" cxnId="{00C69EF4-4989-4703-B349-2D0355539C71}">
      <dgm:prSet/>
      <dgm:spPr/>
      <dgm:t>
        <a:bodyPr/>
        <a:lstStyle/>
        <a:p>
          <a:endParaRPr lang="en-US"/>
        </a:p>
      </dgm:t>
    </dgm:pt>
    <dgm:pt modelId="{11EA6271-73DE-48EE-9A07-5352E84389FB}" type="sibTrans" cxnId="{00C69EF4-4989-4703-B349-2D0355539C71}">
      <dgm:prSet/>
      <dgm:spPr/>
      <dgm:t>
        <a:bodyPr/>
        <a:lstStyle/>
        <a:p>
          <a:endParaRPr lang="en-US"/>
        </a:p>
      </dgm:t>
    </dgm:pt>
    <dgm:pt modelId="{71636B9E-45E3-4215-8A9B-7030331B63F5}" type="pres">
      <dgm:prSet presAssocID="{D3BB2D2C-749D-46CE-8849-C9A0D827484A}" presName="compositeShape" presStyleCnt="0">
        <dgm:presLayoutVars>
          <dgm:chMax val="7"/>
          <dgm:dir/>
          <dgm:resizeHandles val="exact"/>
        </dgm:presLayoutVars>
      </dgm:prSet>
      <dgm:spPr/>
    </dgm:pt>
    <dgm:pt modelId="{CE133B4F-EB51-4440-B61F-E23A23CE6F2A}" type="pres">
      <dgm:prSet presAssocID="{CC20B9EC-9CBD-4A50-9C29-C21957B7FB67}" presName="circ1" presStyleLbl="vennNode1" presStyleIdx="0" presStyleCnt="2" custLinFactNeighborX="-9872" custLinFactNeighborY="705"/>
      <dgm:spPr/>
    </dgm:pt>
    <dgm:pt modelId="{B42B5A45-654E-4426-91EC-D8C9C3D80EE2}" type="pres">
      <dgm:prSet presAssocID="{CC20B9EC-9CBD-4A50-9C29-C21957B7FB67}" presName="circ1Tx" presStyleLbl="revTx" presStyleIdx="0" presStyleCnt="0">
        <dgm:presLayoutVars>
          <dgm:chMax val="0"/>
          <dgm:chPref val="0"/>
          <dgm:bulletEnabled val="1"/>
        </dgm:presLayoutVars>
      </dgm:prSet>
      <dgm:spPr/>
    </dgm:pt>
    <dgm:pt modelId="{466D1A21-D944-4A32-B37E-B1FC2FBC69C4}" type="pres">
      <dgm:prSet presAssocID="{57E79199-A60C-4FD0-8B5E-A192B1E2A91C}" presName="circ2" presStyleLbl="vennNode1" presStyleIdx="1" presStyleCnt="2" custLinFactNeighborX="2407" custLinFactNeighborY="0"/>
      <dgm:spPr/>
    </dgm:pt>
    <dgm:pt modelId="{52239BA0-56A8-4110-8E54-AFFA608F2D08}" type="pres">
      <dgm:prSet presAssocID="{57E79199-A60C-4FD0-8B5E-A192B1E2A91C}" presName="circ2Tx" presStyleLbl="revTx" presStyleIdx="0" presStyleCnt="0">
        <dgm:presLayoutVars>
          <dgm:chMax val="0"/>
          <dgm:chPref val="0"/>
          <dgm:bulletEnabled val="1"/>
        </dgm:presLayoutVars>
      </dgm:prSet>
      <dgm:spPr/>
    </dgm:pt>
  </dgm:ptLst>
  <dgm:cxnLst>
    <dgm:cxn modelId="{B8BCEE3B-473C-4B27-9747-E4D24DA34205}" type="presOf" srcId="{D3BB2D2C-749D-46CE-8849-C9A0D827484A}" destId="{71636B9E-45E3-4215-8A9B-7030331B63F5}" srcOrd="0" destOrd="0" presId="urn:microsoft.com/office/officeart/2005/8/layout/venn1"/>
    <dgm:cxn modelId="{EC6D7D62-924E-4F8A-B8F7-09393DCF8C50}" type="presOf" srcId="{57E79199-A60C-4FD0-8B5E-A192B1E2A91C}" destId="{466D1A21-D944-4A32-B37E-B1FC2FBC69C4}" srcOrd="0" destOrd="0" presId="urn:microsoft.com/office/officeart/2005/8/layout/venn1"/>
    <dgm:cxn modelId="{D2940DB5-CB10-4879-8537-6B23C7149FB8}" type="presOf" srcId="{57E79199-A60C-4FD0-8B5E-A192B1E2A91C}" destId="{52239BA0-56A8-4110-8E54-AFFA608F2D08}" srcOrd="1" destOrd="0" presId="urn:microsoft.com/office/officeart/2005/8/layout/venn1"/>
    <dgm:cxn modelId="{360D33BC-0331-4D10-8EF4-B5F7FD7F5289}" type="presOf" srcId="{CC20B9EC-9CBD-4A50-9C29-C21957B7FB67}" destId="{B42B5A45-654E-4426-91EC-D8C9C3D80EE2}" srcOrd="1" destOrd="0" presId="urn:microsoft.com/office/officeart/2005/8/layout/venn1"/>
    <dgm:cxn modelId="{6F6404C6-3A05-4B6A-B638-09E4E250CB49}" type="presOf" srcId="{CC20B9EC-9CBD-4A50-9C29-C21957B7FB67}" destId="{CE133B4F-EB51-4440-B61F-E23A23CE6F2A}" srcOrd="0" destOrd="0" presId="urn:microsoft.com/office/officeart/2005/8/layout/venn1"/>
    <dgm:cxn modelId="{59C3CBEF-D5F1-4A4C-9222-C173404337ED}" srcId="{D3BB2D2C-749D-46CE-8849-C9A0D827484A}" destId="{CC20B9EC-9CBD-4A50-9C29-C21957B7FB67}" srcOrd="0" destOrd="0" parTransId="{5D7A7E51-CF05-4037-BF28-353C6D148DDE}" sibTransId="{70A7F868-C609-4076-B1DC-678E9D78C99C}"/>
    <dgm:cxn modelId="{00C69EF4-4989-4703-B349-2D0355539C71}" srcId="{D3BB2D2C-749D-46CE-8849-C9A0D827484A}" destId="{57E79199-A60C-4FD0-8B5E-A192B1E2A91C}" srcOrd="1" destOrd="0" parTransId="{E0BB5FAD-F1DC-4E49-84BC-75FFC390F702}" sibTransId="{11EA6271-73DE-48EE-9A07-5352E84389FB}"/>
    <dgm:cxn modelId="{C3E48AF8-7D9A-4FF3-ACC8-DE32F8C70822}" type="presParOf" srcId="{71636B9E-45E3-4215-8A9B-7030331B63F5}" destId="{CE133B4F-EB51-4440-B61F-E23A23CE6F2A}" srcOrd="0" destOrd="0" presId="urn:microsoft.com/office/officeart/2005/8/layout/venn1"/>
    <dgm:cxn modelId="{5B68E863-7AB6-4210-82AB-2ADC5C86665F}" type="presParOf" srcId="{71636B9E-45E3-4215-8A9B-7030331B63F5}" destId="{B42B5A45-654E-4426-91EC-D8C9C3D80EE2}" srcOrd="1" destOrd="0" presId="urn:microsoft.com/office/officeart/2005/8/layout/venn1"/>
    <dgm:cxn modelId="{6D130B4C-63AC-4828-9EBA-176EB83EDDFC}" type="presParOf" srcId="{71636B9E-45E3-4215-8A9B-7030331B63F5}" destId="{466D1A21-D944-4A32-B37E-B1FC2FBC69C4}" srcOrd="2" destOrd="0" presId="urn:microsoft.com/office/officeart/2005/8/layout/venn1"/>
    <dgm:cxn modelId="{2C925987-5D6D-49AC-8118-037344210CF4}" type="presParOf" srcId="{71636B9E-45E3-4215-8A9B-7030331B63F5}" destId="{52239BA0-56A8-4110-8E54-AFFA608F2D08}"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BB2D2C-749D-46CE-8849-C9A0D827484A}" type="doc">
      <dgm:prSet loTypeId="urn:microsoft.com/office/officeart/2005/8/layout/venn1" loCatId="relationship" qsTypeId="urn:microsoft.com/office/officeart/2005/8/quickstyle/simple1" qsCatId="simple" csTypeId="urn:microsoft.com/office/officeart/2005/8/colors/accent1_2" csCatId="accent1" phldr="1"/>
      <dgm:spPr/>
    </dgm:pt>
    <dgm:pt modelId="{CC20B9EC-9CBD-4A50-9C29-C21957B7FB67}">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Research Training</a:t>
          </a:r>
        </a:p>
      </dgm:t>
    </dgm:pt>
    <dgm:pt modelId="{5D7A7E51-CF05-4037-BF28-353C6D148DDE}" type="parTrans" cxnId="{59C3CBEF-D5F1-4A4C-9222-C173404337ED}">
      <dgm:prSet/>
      <dgm:spPr/>
      <dgm:t>
        <a:bodyPr/>
        <a:lstStyle/>
        <a:p>
          <a:endParaRPr lang="en-US"/>
        </a:p>
      </dgm:t>
    </dgm:pt>
    <dgm:pt modelId="{70A7F868-C609-4076-B1DC-678E9D78C99C}" type="sibTrans" cxnId="{59C3CBEF-D5F1-4A4C-9222-C173404337ED}">
      <dgm:prSet/>
      <dgm:spPr/>
      <dgm:t>
        <a:bodyPr/>
        <a:lstStyle/>
        <a:p>
          <a:endParaRPr lang="en-US"/>
        </a:p>
      </dgm:t>
    </dgm:pt>
    <dgm:pt modelId="{57E79199-A60C-4FD0-8B5E-A192B1E2A91C}">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Application Training</a:t>
          </a:r>
        </a:p>
      </dgm:t>
    </dgm:pt>
    <dgm:pt modelId="{E0BB5FAD-F1DC-4E49-84BC-75FFC390F702}" type="parTrans" cxnId="{00C69EF4-4989-4703-B349-2D0355539C71}">
      <dgm:prSet/>
      <dgm:spPr/>
      <dgm:t>
        <a:bodyPr/>
        <a:lstStyle/>
        <a:p>
          <a:endParaRPr lang="en-US"/>
        </a:p>
      </dgm:t>
    </dgm:pt>
    <dgm:pt modelId="{11EA6271-73DE-48EE-9A07-5352E84389FB}" type="sibTrans" cxnId="{00C69EF4-4989-4703-B349-2D0355539C71}">
      <dgm:prSet/>
      <dgm:spPr/>
      <dgm:t>
        <a:bodyPr/>
        <a:lstStyle/>
        <a:p>
          <a:endParaRPr lang="en-US"/>
        </a:p>
      </dgm:t>
    </dgm:pt>
    <dgm:pt modelId="{71636B9E-45E3-4215-8A9B-7030331B63F5}" type="pres">
      <dgm:prSet presAssocID="{D3BB2D2C-749D-46CE-8849-C9A0D827484A}" presName="compositeShape" presStyleCnt="0">
        <dgm:presLayoutVars>
          <dgm:chMax val="7"/>
          <dgm:dir/>
          <dgm:resizeHandles val="exact"/>
        </dgm:presLayoutVars>
      </dgm:prSet>
      <dgm:spPr/>
    </dgm:pt>
    <dgm:pt modelId="{CE133B4F-EB51-4440-B61F-E23A23CE6F2A}" type="pres">
      <dgm:prSet presAssocID="{CC20B9EC-9CBD-4A50-9C29-C21957B7FB67}" presName="circ1" presStyleLbl="vennNode1" presStyleIdx="0" presStyleCnt="2" custLinFactNeighborX="30277"/>
      <dgm:spPr/>
    </dgm:pt>
    <dgm:pt modelId="{B42B5A45-654E-4426-91EC-D8C9C3D80EE2}" type="pres">
      <dgm:prSet presAssocID="{CC20B9EC-9CBD-4A50-9C29-C21957B7FB67}" presName="circ1Tx" presStyleLbl="revTx" presStyleIdx="0" presStyleCnt="0">
        <dgm:presLayoutVars>
          <dgm:chMax val="0"/>
          <dgm:chPref val="0"/>
          <dgm:bulletEnabled val="1"/>
        </dgm:presLayoutVars>
      </dgm:prSet>
      <dgm:spPr/>
    </dgm:pt>
    <dgm:pt modelId="{466D1A21-D944-4A32-B37E-B1FC2FBC69C4}" type="pres">
      <dgm:prSet presAssocID="{57E79199-A60C-4FD0-8B5E-A192B1E2A91C}" presName="circ2" presStyleLbl="vennNode1" presStyleIdx="1" presStyleCnt="2" custLinFactNeighborY="-506"/>
      <dgm:spPr/>
    </dgm:pt>
    <dgm:pt modelId="{52239BA0-56A8-4110-8E54-AFFA608F2D08}" type="pres">
      <dgm:prSet presAssocID="{57E79199-A60C-4FD0-8B5E-A192B1E2A91C}" presName="circ2Tx" presStyleLbl="revTx" presStyleIdx="0" presStyleCnt="0">
        <dgm:presLayoutVars>
          <dgm:chMax val="0"/>
          <dgm:chPref val="0"/>
          <dgm:bulletEnabled val="1"/>
        </dgm:presLayoutVars>
      </dgm:prSet>
      <dgm:spPr/>
    </dgm:pt>
  </dgm:ptLst>
  <dgm:cxnLst>
    <dgm:cxn modelId="{B8BCEE3B-473C-4B27-9747-E4D24DA34205}" type="presOf" srcId="{D3BB2D2C-749D-46CE-8849-C9A0D827484A}" destId="{71636B9E-45E3-4215-8A9B-7030331B63F5}" srcOrd="0" destOrd="0" presId="urn:microsoft.com/office/officeart/2005/8/layout/venn1"/>
    <dgm:cxn modelId="{EC6D7D62-924E-4F8A-B8F7-09393DCF8C50}" type="presOf" srcId="{57E79199-A60C-4FD0-8B5E-A192B1E2A91C}" destId="{466D1A21-D944-4A32-B37E-B1FC2FBC69C4}" srcOrd="0" destOrd="0" presId="urn:microsoft.com/office/officeart/2005/8/layout/venn1"/>
    <dgm:cxn modelId="{D2940DB5-CB10-4879-8537-6B23C7149FB8}" type="presOf" srcId="{57E79199-A60C-4FD0-8B5E-A192B1E2A91C}" destId="{52239BA0-56A8-4110-8E54-AFFA608F2D08}" srcOrd="1" destOrd="0" presId="urn:microsoft.com/office/officeart/2005/8/layout/venn1"/>
    <dgm:cxn modelId="{360D33BC-0331-4D10-8EF4-B5F7FD7F5289}" type="presOf" srcId="{CC20B9EC-9CBD-4A50-9C29-C21957B7FB67}" destId="{B42B5A45-654E-4426-91EC-D8C9C3D80EE2}" srcOrd="1" destOrd="0" presId="urn:microsoft.com/office/officeart/2005/8/layout/venn1"/>
    <dgm:cxn modelId="{6F6404C6-3A05-4B6A-B638-09E4E250CB49}" type="presOf" srcId="{CC20B9EC-9CBD-4A50-9C29-C21957B7FB67}" destId="{CE133B4F-EB51-4440-B61F-E23A23CE6F2A}" srcOrd="0" destOrd="0" presId="urn:microsoft.com/office/officeart/2005/8/layout/venn1"/>
    <dgm:cxn modelId="{59C3CBEF-D5F1-4A4C-9222-C173404337ED}" srcId="{D3BB2D2C-749D-46CE-8849-C9A0D827484A}" destId="{CC20B9EC-9CBD-4A50-9C29-C21957B7FB67}" srcOrd="0" destOrd="0" parTransId="{5D7A7E51-CF05-4037-BF28-353C6D148DDE}" sibTransId="{70A7F868-C609-4076-B1DC-678E9D78C99C}"/>
    <dgm:cxn modelId="{00C69EF4-4989-4703-B349-2D0355539C71}" srcId="{D3BB2D2C-749D-46CE-8849-C9A0D827484A}" destId="{57E79199-A60C-4FD0-8B5E-A192B1E2A91C}" srcOrd="1" destOrd="0" parTransId="{E0BB5FAD-F1DC-4E49-84BC-75FFC390F702}" sibTransId="{11EA6271-73DE-48EE-9A07-5352E84389FB}"/>
    <dgm:cxn modelId="{C3E48AF8-7D9A-4FF3-ACC8-DE32F8C70822}" type="presParOf" srcId="{71636B9E-45E3-4215-8A9B-7030331B63F5}" destId="{CE133B4F-EB51-4440-B61F-E23A23CE6F2A}" srcOrd="0" destOrd="0" presId="urn:microsoft.com/office/officeart/2005/8/layout/venn1"/>
    <dgm:cxn modelId="{5B68E863-7AB6-4210-82AB-2ADC5C86665F}" type="presParOf" srcId="{71636B9E-45E3-4215-8A9B-7030331B63F5}" destId="{B42B5A45-654E-4426-91EC-D8C9C3D80EE2}" srcOrd="1" destOrd="0" presId="urn:microsoft.com/office/officeart/2005/8/layout/venn1"/>
    <dgm:cxn modelId="{6D130B4C-63AC-4828-9EBA-176EB83EDDFC}" type="presParOf" srcId="{71636B9E-45E3-4215-8A9B-7030331B63F5}" destId="{466D1A21-D944-4A32-B37E-B1FC2FBC69C4}" srcOrd="2" destOrd="0" presId="urn:microsoft.com/office/officeart/2005/8/layout/venn1"/>
    <dgm:cxn modelId="{2C925987-5D6D-49AC-8118-037344210CF4}" type="presParOf" srcId="{71636B9E-45E3-4215-8A9B-7030331B63F5}" destId="{52239BA0-56A8-4110-8E54-AFFA608F2D08}" srcOrd="3"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BB2D2C-749D-46CE-8849-C9A0D827484A}" type="doc">
      <dgm:prSet loTypeId="urn:microsoft.com/office/officeart/2005/8/layout/venn1" loCatId="relationship" qsTypeId="urn:microsoft.com/office/officeart/2005/8/quickstyle/simple1" qsCatId="simple" csTypeId="urn:microsoft.com/office/officeart/2005/8/colors/accent1_2" csCatId="accent1" phldr="1"/>
      <dgm:spPr/>
    </dgm:pt>
    <dgm:pt modelId="{CC20B9EC-9CBD-4A50-9C29-C21957B7FB67}">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DEIJ Training</a:t>
          </a:r>
        </a:p>
      </dgm:t>
    </dgm:pt>
    <dgm:pt modelId="{5D7A7E51-CF05-4037-BF28-353C6D148DDE}" type="parTrans" cxnId="{59C3CBEF-D5F1-4A4C-9222-C173404337ED}">
      <dgm:prSet/>
      <dgm:spPr/>
      <dgm:t>
        <a:bodyPr/>
        <a:lstStyle/>
        <a:p>
          <a:endParaRPr lang="en-US"/>
        </a:p>
      </dgm:t>
    </dgm:pt>
    <dgm:pt modelId="{70A7F868-C609-4076-B1DC-678E9D78C99C}" type="sibTrans" cxnId="{59C3CBEF-D5F1-4A4C-9222-C173404337ED}">
      <dgm:prSet/>
      <dgm:spPr/>
      <dgm:t>
        <a:bodyPr/>
        <a:lstStyle/>
        <a:p>
          <a:endParaRPr lang="en-US"/>
        </a:p>
      </dgm:t>
    </dgm:pt>
    <dgm:pt modelId="{71636B9E-45E3-4215-8A9B-7030331B63F5}" type="pres">
      <dgm:prSet presAssocID="{D3BB2D2C-749D-46CE-8849-C9A0D827484A}" presName="compositeShape" presStyleCnt="0">
        <dgm:presLayoutVars>
          <dgm:chMax val="7"/>
          <dgm:dir/>
          <dgm:resizeHandles val="exact"/>
        </dgm:presLayoutVars>
      </dgm:prSet>
      <dgm:spPr/>
    </dgm:pt>
    <dgm:pt modelId="{4061C7C3-CA33-4D75-B741-A86F8EA8E372}" type="pres">
      <dgm:prSet presAssocID="{CC20B9EC-9CBD-4A50-9C29-C21957B7FB67}" presName="circ1TxSh" presStyleLbl="vennNode1" presStyleIdx="0" presStyleCnt="1"/>
      <dgm:spPr/>
    </dgm:pt>
  </dgm:ptLst>
  <dgm:cxnLst>
    <dgm:cxn modelId="{B8BCEE3B-473C-4B27-9747-E4D24DA34205}" type="presOf" srcId="{D3BB2D2C-749D-46CE-8849-C9A0D827484A}" destId="{71636B9E-45E3-4215-8A9B-7030331B63F5}" srcOrd="0" destOrd="0" presId="urn:microsoft.com/office/officeart/2005/8/layout/venn1"/>
    <dgm:cxn modelId="{31DABCCE-DCEB-47D1-BD98-417E8C6B210A}" type="presOf" srcId="{CC20B9EC-9CBD-4A50-9C29-C21957B7FB67}" destId="{4061C7C3-CA33-4D75-B741-A86F8EA8E372}" srcOrd="0" destOrd="0" presId="urn:microsoft.com/office/officeart/2005/8/layout/venn1"/>
    <dgm:cxn modelId="{59C3CBEF-D5F1-4A4C-9222-C173404337ED}" srcId="{D3BB2D2C-749D-46CE-8849-C9A0D827484A}" destId="{CC20B9EC-9CBD-4A50-9C29-C21957B7FB67}" srcOrd="0" destOrd="0" parTransId="{5D7A7E51-CF05-4037-BF28-353C6D148DDE}" sibTransId="{70A7F868-C609-4076-B1DC-678E9D78C99C}"/>
    <dgm:cxn modelId="{1B415316-BCF2-4134-A76F-2C769FF9C70B}" type="presParOf" srcId="{71636B9E-45E3-4215-8A9B-7030331B63F5}" destId="{4061C7C3-CA33-4D75-B741-A86F8EA8E372}" srcOrd="0"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BB2D2C-749D-46CE-8849-C9A0D827484A}" type="doc">
      <dgm:prSet loTypeId="urn:microsoft.com/office/officeart/2005/8/layout/venn1" loCatId="relationship" qsTypeId="urn:microsoft.com/office/officeart/2005/8/quickstyle/simple1" qsCatId="simple" csTypeId="urn:microsoft.com/office/officeart/2005/8/colors/accent1_2" csCatId="accent1" phldr="1"/>
      <dgm:spPr/>
    </dgm:pt>
    <dgm:pt modelId="{CC20B9EC-9CBD-4A50-9C29-C21957B7FB67}">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Research Training</a:t>
          </a:r>
        </a:p>
      </dgm:t>
    </dgm:pt>
    <dgm:pt modelId="{5D7A7E51-CF05-4037-BF28-353C6D148DDE}" type="parTrans" cxnId="{59C3CBEF-D5F1-4A4C-9222-C173404337E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0A7F868-C609-4076-B1DC-678E9D78C99C}" type="sibTrans" cxnId="{59C3CBEF-D5F1-4A4C-9222-C173404337E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7E79199-A60C-4FD0-8B5E-A192B1E2A91C}">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Application Training</a:t>
          </a:r>
        </a:p>
      </dgm:t>
    </dgm:pt>
    <dgm:pt modelId="{E0BB5FAD-F1DC-4E49-84BC-75FFC390F702}" type="parTrans" cxnId="{00C69EF4-4989-4703-B349-2D0355539C71}">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11EA6271-73DE-48EE-9A07-5352E84389FB}" type="sibTrans" cxnId="{00C69EF4-4989-4703-B349-2D0355539C71}">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1636B9E-45E3-4215-8A9B-7030331B63F5}" type="pres">
      <dgm:prSet presAssocID="{D3BB2D2C-749D-46CE-8849-C9A0D827484A}" presName="compositeShape" presStyleCnt="0">
        <dgm:presLayoutVars>
          <dgm:chMax val="7"/>
          <dgm:dir/>
          <dgm:resizeHandles val="exact"/>
        </dgm:presLayoutVars>
      </dgm:prSet>
      <dgm:spPr/>
    </dgm:pt>
    <dgm:pt modelId="{CE133B4F-EB51-4440-B61F-E23A23CE6F2A}" type="pres">
      <dgm:prSet presAssocID="{CC20B9EC-9CBD-4A50-9C29-C21957B7FB67}" presName="circ1" presStyleLbl="vennNode1" presStyleIdx="0" presStyleCnt="2"/>
      <dgm:spPr/>
    </dgm:pt>
    <dgm:pt modelId="{B42B5A45-654E-4426-91EC-D8C9C3D80EE2}" type="pres">
      <dgm:prSet presAssocID="{CC20B9EC-9CBD-4A50-9C29-C21957B7FB67}" presName="circ1Tx" presStyleLbl="revTx" presStyleIdx="0" presStyleCnt="0">
        <dgm:presLayoutVars>
          <dgm:chMax val="0"/>
          <dgm:chPref val="0"/>
          <dgm:bulletEnabled val="1"/>
        </dgm:presLayoutVars>
      </dgm:prSet>
      <dgm:spPr/>
    </dgm:pt>
    <dgm:pt modelId="{466D1A21-D944-4A32-B37E-B1FC2FBC69C4}" type="pres">
      <dgm:prSet presAssocID="{57E79199-A60C-4FD0-8B5E-A192B1E2A91C}" presName="circ2" presStyleLbl="vennNode1" presStyleIdx="1" presStyleCnt="2"/>
      <dgm:spPr/>
    </dgm:pt>
    <dgm:pt modelId="{52239BA0-56A8-4110-8E54-AFFA608F2D08}" type="pres">
      <dgm:prSet presAssocID="{57E79199-A60C-4FD0-8B5E-A192B1E2A91C}" presName="circ2Tx" presStyleLbl="revTx" presStyleIdx="0" presStyleCnt="0">
        <dgm:presLayoutVars>
          <dgm:chMax val="0"/>
          <dgm:chPref val="0"/>
          <dgm:bulletEnabled val="1"/>
        </dgm:presLayoutVars>
      </dgm:prSet>
      <dgm:spPr/>
    </dgm:pt>
  </dgm:ptLst>
  <dgm:cxnLst>
    <dgm:cxn modelId="{B8BCEE3B-473C-4B27-9747-E4D24DA34205}" type="presOf" srcId="{D3BB2D2C-749D-46CE-8849-C9A0D827484A}" destId="{71636B9E-45E3-4215-8A9B-7030331B63F5}" srcOrd="0" destOrd="0" presId="urn:microsoft.com/office/officeart/2005/8/layout/venn1"/>
    <dgm:cxn modelId="{EC6D7D62-924E-4F8A-B8F7-09393DCF8C50}" type="presOf" srcId="{57E79199-A60C-4FD0-8B5E-A192B1E2A91C}" destId="{466D1A21-D944-4A32-B37E-B1FC2FBC69C4}" srcOrd="0" destOrd="0" presId="urn:microsoft.com/office/officeart/2005/8/layout/venn1"/>
    <dgm:cxn modelId="{D2940DB5-CB10-4879-8537-6B23C7149FB8}" type="presOf" srcId="{57E79199-A60C-4FD0-8B5E-A192B1E2A91C}" destId="{52239BA0-56A8-4110-8E54-AFFA608F2D08}" srcOrd="1" destOrd="0" presId="urn:microsoft.com/office/officeart/2005/8/layout/venn1"/>
    <dgm:cxn modelId="{360D33BC-0331-4D10-8EF4-B5F7FD7F5289}" type="presOf" srcId="{CC20B9EC-9CBD-4A50-9C29-C21957B7FB67}" destId="{B42B5A45-654E-4426-91EC-D8C9C3D80EE2}" srcOrd="1" destOrd="0" presId="urn:microsoft.com/office/officeart/2005/8/layout/venn1"/>
    <dgm:cxn modelId="{6F6404C6-3A05-4B6A-B638-09E4E250CB49}" type="presOf" srcId="{CC20B9EC-9CBD-4A50-9C29-C21957B7FB67}" destId="{CE133B4F-EB51-4440-B61F-E23A23CE6F2A}" srcOrd="0" destOrd="0" presId="urn:microsoft.com/office/officeart/2005/8/layout/venn1"/>
    <dgm:cxn modelId="{59C3CBEF-D5F1-4A4C-9222-C173404337ED}" srcId="{D3BB2D2C-749D-46CE-8849-C9A0D827484A}" destId="{CC20B9EC-9CBD-4A50-9C29-C21957B7FB67}" srcOrd="0" destOrd="0" parTransId="{5D7A7E51-CF05-4037-BF28-353C6D148DDE}" sibTransId="{70A7F868-C609-4076-B1DC-678E9D78C99C}"/>
    <dgm:cxn modelId="{00C69EF4-4989-4703-B349-2D0355539C71}" srcId="{D3BB2D2C-749D-46CE-8849-C9A0D827484A}" destId="{57E79199-A60C-4FD0-8B5E-A192B1E2A91C}" srcOrd="1" destOrd="0" parTransId="{E0BB5FAD-F1DC-4E49-84BC-75FFC390F702}" sibTransId="{11EA6271-73DE-48EE-9A07-5352E84389FB}"/>
    <dgm:cxn modelId="{C3E48AF8-7D9A-4FF3-ACC8-DE32F8C70822}" type="presParOf" srcId="{71636B9E-45E3-4215-8A9B-7030331B63F5}" destId="{CE133B4F-EB51-4440-B61F-E23A23CE6F2A}" srcOrd="0" destOrd="0" presId="urn:microsoft.com/office/officeart/2005/8/layout/venn1"/>
    <dgm:cxn modelId="{5B68E863-7AB6-4210-82AB-2ADC5C86665F}" type="presParOf" srcId="{71636B9E-45E3-4215-8A9B-7030331B63F5}" destId="{B42B5A45-654E-4426-91EC-D8C9C3D80EE2}" srcOrd="1" destOrd="0" presId="urn:microsoft.com/office/officeart/2005/8/layout/venn1"/>
    <dgm:cxn modelId="{6D130B4C-63AC-4828-9EBA-176EB83EDDFC}" type="presParOf" srcId="{71636B9E-45E3-4215-8A9B-7030331B63F5}" destId="{466D1A21-D944-4A32-B37E-B1FC2FBC69C4}" srcOrd="2" destOrd="0" presId="urn:microsoft.com/office/officeart/2005/8/layout/venn1"/>
    <dgm:cxn modelId="{2C925987-5D6D-49AC-8118-037344210CF4}" type="presParOf" srcId="{71636B9E-45E3-4215-8A9B-7030331B63F5}" destId="{52239BA0-56A8-4110-8E54-AFFA608F2D08}" srcOrd="3"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BB2D2C-749D-46CE-8849-C9A0D827484A}" type="doc">
      <dgm:prSet loTypeId="urn:microsoft.com/office/officeart/2005/8/layout/venn1" loCatId="relationship" qsTypeId="urn:microsoft.com/office/officeart/2005/8/quickstyle/simple1" qsCatId="simple" csTypeId="urn:microsoft.com/office/officeart/2005/8/colors/accent1_2" csCatId="accent1" phldr="1"/>
      <dgm:spPr/>
    </dgm:pt>
    <dgm:pt modelId="{CC20B9EC-9CBD-4A50-9C29-C21957B7FB67}">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Research Training</a:t>
          </a:r>
        </a:p>
      </dgm:t>
    </dgm:pt>
    <dgm:pt modelId="{5D7A7E51-CF05-4037-BF28-353C6D148DDE}" type="parTrans" cxnId="{59C3CBEF-D5F1-4A4C-9222-C173404337E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0A7F868-C609-4076-B1DC-678E9D78C99C}" type="sibTrans" cxnId="{59C3CBEF-D5F1-4A4C-9222-C173404337E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18A29D5D-04A3-4AFB-8C76-04433BDEF2A7}">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DEIJ Training</a:t>
          </a:r>
        </a:p>
      </dgm:t>
    </dgm:pt>
    <dgm:pt modelId="{43F5AC92-A6F3-434C-A6B7-68DB2169FAFF}" type="parTrans" cxnId="{6A006E13-F0C6-42B8-91C8-F10FD54D2959}">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E56C25E-2370-4492-B56B-A621777C44DA}" type="sibTrans" cxnId="{6A006E13-F0C6-42B8-91C8-F10FD54D2959}">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7E79199-A60C-4FD0-8B5E-A192B1E2A91C}">
      <dgm:prSet phldrT="[Text]" custT="1"/>
      <dgm:spPr>
        <a:ln w="38100">
          <a:solidFill>
            <a:schemeClr val="accent2"/>
          </a:solidFill>
        </a:ln>
      </dgm:spPr>
      <dgm:t>
        <a:bodyPr/>
        <a:lstStyle/>
        <a:p>
          <a:r>
            <a:rPr lang="en-US" sz="1800" dirty="0">
              <a:latin typeface="Calibri" panose="020F0502020204030204" pitchFamily="34" charset="0"/>
              <a:ea typeface="Calibri" panose="020F0502020204030204" pitchFamily="34" charset="0"/>
              <a:cs typeface="Calibri" panose="020F0502020204030204" pitchFamily="34" charset="0"/>
            </a:rPr>
            <a:t>Application Training</a:t>
          </a:r>
        </a:p>
      </dgm:t>
    </dgm:pt>
    <dgm:pt modelId="{E0BB5FAD-F1DC-4E49-84BC-75FFC390F702}" type="parTrans" cxnId="{00C69EF4-4989-4703-B349-2D0355539C71}">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11EA6271-73DE-48EE-9A07-5352E84389FB}" type="sibTrans" cxnId="{00C69EF4-4989-4703-B349-2D0355539C71}">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1636B9E-45E3-4215-8A9B-7030331B63F5}" type="pres">
      <dgm:prSet presAssocID="{D3BB2D2C-749D-46CE-8849-C9A0D827484A}" presName="compositeShape" presStyleCnt="0">
        <dgm:presLayoutVars>
          <dgm:chMax val="7"/>
          <dgm:dir/>
          <dgm:resizeHandles val="exact"/>
        </dgm:presLayoutVars>
      </dgm:prSet>
      <dgm:spPr/>
    </dgm:pt>
    <dgm:pt modelId="{CE133B4F-EB51-4440-B61F-E23A23CE6F2A}" type="pres">
      <dgm:prSet presAssocID="{CC20B9EC-9CBD-4A50-9C29-C21957B7FB67}" presName="circ1" presStyleLbl="vennNode1" presStyleIdx="0" presStyleCnt="3"/>
      <dgm:spPr/>
    </dgm:pt>
    <dgm:pt modelId="{B42B5A45-654E-4426-91EC-D8C9C3D80EE2}" type="pres">
      <dgm:prSet presAssocID="{CC20B9EC-9CBD-4A50-9C29-C21957B7FB67}" presName="circ1Tx" presStyleLbl="revTx" presStyleIdx="0" presStyleCnt="0">
        <dgm:presLayoutVars>
          <dgm:chMax val="0"/>
          <dgm:chPref val="0"/>
          <dgm:bulletEnabled val="1"/>
        </dgm:presLayoutVars>
      </dgm:prSet>
      <dgm:spPr/>
    </dgm:pt>
    <dgm:pt modelId="{58A88E72-B359-4192-94DB-E3B125358083}" type="pres">
      <dgm:prSet presAssocID="{18A29D5D-04A3-4AFB-8C76-04433BDEF2A7}" presName="circ2" presStyleLbl="vennNode1" presStyleIdx="1" presStyleCnt="3"/>
      <dgm:spPr/>
    </dgm:pt>
    <dgm:pt modelId="{B8B99E3D-50E4-4B6D-9413-E32A2F435344}" type="pres">
      <dgm:prSet presAssocID="{18A29D5D-04A3-4AFB-8C76-04433BDEF2A7}" presName="circ2Tx" presStyleLbl="revTx" presStyleIdx="0" presStyleCnt="0">
        <dgm:presLayoutVars>
          <dgm:chMax val="0"/>
          <dgm:chPref val="0"/>
          <dgm:bulletEnabled val="1"/>
        </dgm:presLayoutVars>
      </dgm:prSet>
      <dgm:spPr/>
    </dgm:pt>
    <dgm:pt modelId="{9CC335C4-12FA-4E23-ABEF-57996FB59E3F}" type="pres">
      <dgm:prSet presAssocID="{57E79199-A60C-4FD0-8B5E-A192B1E2A91C}" presName="circ3" presStyleLbl="vennNode1" presStyleIdx="2" presStyleCnt="3"/>
      <dgm:spPr/>
    </dgm:pt>
    <dgm:pt modelId="{05A65127-5E52-40E6-B0AF-AD07FFB75486}" type="pres">
      <dgm:prSet presAssocID="{57E79199-A60C-4FD0-8B5E-A192B1E2A91C}" presName="circ3Tx" presStyleLbl="revTx" presStyleIdx="0" presStyleCnt="0">
        <dgm:presLayoutVars>
          <dgm:chMax val="0"/>
          <dgm:chPref val="0"/>
          <dgm:bulletEnabled val="1"/>
        </dgm:presLayoutVars>
      </dgm:prSet>
      <dgm:spPr/>
    </dgm:pt>
  </dgm:ptLst>
  <dgm:cxnLst>
    <dgm:cxn modelId="{6A006E13-F0C6-42B8-91C8-F10FD54D2959}" srcId="{D3BB2D2C-749D-46CE-8849-C9A0D827484A}" destId="{18A29D5D-04A3-4AFB-8C76-04433BDEF2A7}" srcOrd="1" destOrd="0" parTransId="{43F5AC92-A6F3-434C-A6B7-68DB2169FAFF}" sibTransId="{7E56C25E-2370-4492-B56B-A621777C44DA}"/>
    <dgm:cxn modelId="{B8BCEE3B-473C-4B27-9747-E4D24DA34205}" type="presOf" srcId="{D3BB2D2C-749D-46CE-8849-C9A0D827484A}" destId="{71636B9E-45E3-4215-8A9B-7030331B63F5}" srcOrd="0" destOrd="0" presId="urn:microsoft.com/office/officeart/2005/8/layout/venn1"/>
    <dgm:cxn modelId="{51FF3745-C7FC-4C0C-93F8-ED836F3DFA62}" type="presOf" srcId="{18A29D5D-04A3-4AFB-8C76-04433BDEF2A7}" destId="{B8B99E3D-50E4-4B6D-9413-E32A2F435344}" srcOrd="1" destOrd="0" presId="urn:microsoft.com/office/officeart/2005/8/layout/venn1"/>
    <dgm:cxn modelId="{06BC5992-9E39-4FA9-A5A3-2EAF8A866E39}" type="presOf" srcId="{18A29D5D-04A3-4AFB-8C76-04433BDEF2A7}" destId="{58A88E72-B359-4192-94DB-E3B125358083}" srcOrd="0" destOrd="0" presId="urn:microsoft.com/office/officeart/2005/8/layout/venn1"/>
    <dgm:cxn modelId="{360D33BC-0331-4D10-8EF4-B5F7FD7F5289}" type="presOf" srcId="{CC20B9EC-9CBD-4A50-9C29-C21957B7FB67}" destId="{B42B5A45-654E-4426-91EC-D8C9C3D80EE2}" srcOrd="1" destOrd="0" presId="urn:microsoft.com/office/officeart/2005/8/layout/venn1"/>
    <dgm:cxn modelId="{44522ABE-1890-4416-92F9-CBCF17661CD3}" type="presOf" srcId="{57E79199-A60C-4FD0-8B5E-A192B1E2A91C}" destId="{05A65127-5E52-40E6-B0AF-AD07FFB75486}" srcOrd="1" destOrd="0" presId="urn:microsoft.com/office/officeart/2005/8/layout/venn1"/>
    <dgm:cxn modelId="{6F6404C6-3A05-4B6A-B638-09E4E250CB49}" type="presOf" srcId="{CC20B9EC-9CBD-4A50-9C29-C21957B7FB67}" destId="{CE133B4F-EB51-4440-B61F-E23A23CE6F2A}" srcOrd="0" destOrd="0" presId="urn:microsoft.com/office/officeart/2005/8/layout/venn1"/>
    <dgm:cxn modelId="{3F661EEC-A4D2-4FC3-A28F-E00EF4A9B8FC}" type="presOf" srcId="{57E79199-A60C-4FD0-8B5E-A192B1E2A91C}" destId="{9CC335C4-12FA-4E23-ABEF-57996FB59E3F}" srcOrd="0" destOrd="0" presId="urn:microsoft.com/office/officeart/2005/8/layout/venn1"/>
    <dgm:cxn modelId="{59C3CBEF-D5F1-4A4C-9222-C173404337ED}" srcId="{D3BB2D2C-749D-46CE-8849-C9A0D827484A}" destId="{CC20B9EC-9CBD-4A50-9C29-C21957B7FB67}" srcOrd="0" destOrd="0" parTransId="{5D7A7E51-CF05-4037-BF28-353C6D148DDE}" sibTransId="{70A7F868-C609-4076-B1DC-678E9D78C99C}"/>
    <dgm:cxn modelId="{00C69EF4-4989-4703-B349-2D0355539C71}" srcId="{D3BB2D2C-749D-46CE-8849-C9A0D827484A}" destId="{57E79199-A60C-4FD0-8B5E-A192B1E2A91C}" srcOrd="2" destOrd="0" parTransId="{E0BB5FAD-F1DC-4E49-84BC-75FFC390F702}" sibTransId="{11EA6271-73DE-48EE-9A07-5352E84389FB}"/>
    <dgm:cxn modelId="{C3E48AF8-7D9A-4FF3-ACC8-DE32F8C70822}" type="presParOf" srcId="{71636B9E-45E3-4215-8A9B-7030331B63F5}" destId="{CE133B4F-EB51-4440-B61F-E23A23CE6F2A}" srcOrd="0" destOrd="0" presId="urn:microsoft.com/office/officeart/2005/8/layout/venn1"/>
    <dgm:cxn modelId="{5B68E863-7AB6-4210-82AB-2ADC5C86665F}" type="presParOf" srcId="{71636B9E-45E3-4215-8A9B-7030331B63F5}" destId="{B42B5A45-654E-4426-91EC-D8C9C3D80EE2}" srcOrd="1" destOrd="0" presId="urn:microsoft.com/office/officeart/2005/8/layout/venn1"/>
    <dgm:cxn modelId="{06D13220-A79F-4202-A1ED-B76BFFD20A66}" type="presParOf" srcId="{71636B9E-45E3-4215-8A9B-7030331B63F5}" destId="{58A88E72-B359-4192-94DB-E3B125358083}" srcOrd="2" destOrd="0" presId="urn:microsoft.com/office/officeart/2005/8/layout/venn1"/>
    <dgm:cxn modelId="{42970381-4890-4444-BD51-EC4D2169EDD7}" type="presParOf" srcId="{71636B9E-45E3-4215-8A9B-7030331B63F5}" destId="{B8B99E3D-50E4-4B6D-9413-E32A2F435344}" srcOrd="3" destOrd="0" presId="urn:microsoft.com/office/officeart/2005/8/layout/venn1"/>
    <dgm:cxn modelId="{0CB00E05-AEBE-45FD-8B90-A833B1AD6A29}" type="presParOf" srcId="{71636B9E-45E3-4215-8A9B-7030331B63F5}" destId="{9CC335C4-12FA-4E23-ABEF-57996FB59E3F}" srcOrd="4" destOrd="0" presId="urn:microsoft.com/office/officeart/2005/8/layout/venn1"/>
    <dgm:cxn modelId="{C79B78E7-3329-411F-BE9C-33B378DE4831}" type="presParOf" srcId="{71636B9E-45E3-4215-8A9B-7030331B63F5}" destId="{05A65127-5E52-40E6-B0AF-AD07FFB75486}" srcOrd="5" destOrd="0" presId="urn:microsoft.com/office/officeart/2005/8/layout/venn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A857D5-69E5-4549-B7AF-585B9156FC28}" type="doc">
      <dgm:prSet loTypeId="urn:microsoft.com/office/officeart/2005/8/layout/chart3" loCatId="cycle" qsTypeId="urn:microsoft.com/office/officeart/2005/8/quickstyle/simple1" qsCatId="simple" csTypeId="urn:microsoft.com/office/officeart/2005/8/colors/accent1_2" csCatId="accent1" phldr="1"/>
      <dgm:spPr/>
    </dgm:pt>
    <dgm:pt modelId="{E2745AD9-79A7-4007-8DE5-2E53A451795F}">
      <dgm:prSet phldrT="[Text]"/>
      <dgm:spPr>
        <a:solidFill>
          <a:schemeClr val="accent1">
            <a:lumMod val="20000"/>
            <a:lumOff val="80000"/>
          </a:schemeClr>
        </a:solidFill>
        <a:ln w="38100">
          <a:solidFill>
            <a:schemeClr val="accent2"/>
          </a:solidFill>
        </a:ln>
      </dgm:spPr>
      <dgm:t>
        <a:bodyPr/>
        <a:lstStyle/>
        <a:p>
          <a:r>
            <a:rPr lang="en-US" dirty="0">
              <a:solidFill>
                <a:schemeClr val="tx1"/>
              </a:solidFill>
            </a:rPr>
            <a:t>Application Training</a:t>
          </a:r>
        </a:p>
      </dgm:t>
    </dgm:pt>
    <dgm:pt modelId="{FF3EED06-F26C-4149-B650-333BD88F456E}" type="parTrans" cxnId="{7D559642-E8D8-460B-B12F-DFCF71C835F6}">
      <dgm:prSet/>
      <dgm:spPr/>
      <dgm:t>
        <a:bodyPr/>
        <a:lstStyle/>
        <a:p>
          <a:endParaRPr lang="en-US"/>
        </a:p>
      </dgm:t>
    </dgm:pt>
    <dgm:pt modelId="{0C53B14F-3718-41DD-BB3C-D7F78EE0116D}" type="sibTrans" cxnId="{7D559642-E8D8-460B-B12F-DFCF71C835F6}">
      <dgm:prSet/>
      <dgm:spPr/>
      <dgm:t>
        <a:bodyPr/>
        <a:lstStyle/>
        <a:p>
          <a:endParaRPr lang="en-US"/>
        </a:p>
      </dgm:t>
    </dgm:pt>
    <dgm:pt modelId="{18DC16E0-355B-4086-A271-28AE1259C17C}">
      <dgm:prSet phldrT="[Text]"/>
      <dgm:spPr>
        <a:solidFill>
          <a:schemeClr val="accent1">
            <a:lumMod val="20000"/>
            <a:lumOff val="80000"/>
          </a:schemeClr>
        </a:solidFill>
        <a:ln w="38100">
          <a:solidFill>
            <a:schemeClr val="accent2"/>
          </a:solidFill>
        </a:ln>
      </dgm:spPr>
      <dgm:t>
        <a:bodyPr/>
        <a:lstStyle/>
        <a:p>
          <a:r>
            <a:rPr lang="en-US" dirty="0">
              <a:solidFill>
                <a:schemeClr val="tx1"/>
              </a:solidFill>
            </a:rPr>
            <a:t>DEIJ Training</a:t>
          </a:r>
        </a:p>
      </dgm:t>
    </dgm:pt>
    <dgm:pt modelId="{BBF77850-F8B6-4496-B338-55EC6A530E97}" type="parTrans" cxnId="{9AA77EA9-331E-4B53-BE02-09BDB89C3AF6}">
      <dgm:prSet/>
      <dgm:spPr/>
      <dgm:t>
        <a:bodyPr/>
        <a:lstStyle/>
        <a:p>
          <a:endParaRPr lang="en-US"/>
        </a:p>
      </dgm:t>
    </dgm:pt>
    <dgm:pt modelId="{86EA12D1-93C5-47D2-ABF1-2B8023E004D7}" type="sibTrans" cxnId="{9AA77EA9-331E-4B53-BE02-09BDB89C3AF6}">
      <dgm:prSet/>
      <dgm:spPr/>
      <dgm:t>
        <a:bodyPr/>
        <a:lstStyle/>
        <a:p>
          <a:endParaRPr lang="en-US"/>
        </a:p>
      </dgm:t>
    </dgm:pt>
    <dgm:pt modelId="{AF573640-9662-4AFC-8B8D-D8B96385C33C}">
      <dgm:prSet phldrT="[Text]" custT="1"/>
      <dgm:spPr>
        <a:solidFill>
          <a:schemeClr val="accent1">
            <a:lumMod val="20000"/>
            <a:lumOff val="80000"/>
          </a:schemeClr>
        </a:solidFill>
        <a:ln w="38100">
          <a:solidFill>
            <a:schemeClr val="accent2"/>
          </a:solidFill>
        </a:ln>
      </dgm:spPr>
      <dgm:t>
        <a:bodyPr/>
        <a:lstStyle/>
        <a:p>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Research Training</a:t>
          </a:r>
        </a:p>
      </dgm:t>
    </dgm:pt>
    <dgm:pt modelId="{177BDFFE-DA9C-4E76-A5E3-2EFFDC29CA93}" type="parTrans" cxnId="{7633CE8C-594A-4ED8-8C85-6C821B9240DC}">
      <dgm:prSet/>
      <dgm:spPr/>
      <dgm:t>
        <a:bodyPr/>
        <a:lstStyle/>
        <a:p>
          <a:endParaRPr lang="en-US"/>
        </a:p>
      </dgm:t>
    </dgm:pt>
    <dgm:pt modelId="{B0A95B72-6EC7-4547-AE1B-FA03DC46500C}" type="sibTrans" cxnId="{7633CE8C-594A-4ED8-8C85-6C821B9240DC}">
      <dgm:prSet/>
      <dgm:spPr/>
      <dgm:t>
        <a:bodyPr/>
        <a:lstStyle/>
        <a:p>
          <a:endParaRPr lang="en-US"/>
        </a:p>
      </dgm:t>
    </dgm:pt>
    <dgm:pt modelId="{C8728897-0502-4A82-A638-19A8E90A4AF4}" type="pres">
      <dgm:prSet presAssocID="{0BA857D5-69E5-4549-B7AF-585B9156FC28}" presName="compositeShape" presStyleCnt="0">
        <dgm:presLayoutVars>
          <dgm:chMax val="7"/>
          <dgm:dir/>
          <dgm:resizeHandles val="exact"/>
        </dgm:presLayoutVars>
      </dgm:prSet>
      <dgm:spPr/>
    </dgm:pt>
    <dgm:pt modelId="{039C394A-59A1-4F16-A9A1-2828A6D7245C}" type="pres">
      <dgm:prSet presAssocID="{0BA857D5-69E5-4549-B7AF-585B9156FC28}" presName="wedge1" presStyleLbl="node1" presStyleIdx="0" presStyleCnt="3" custLinFactNeighborX="-5469" custLinFactNeighborY="2892"/>
      <dgm:spPr/>
    </dgm:pt>
    <dgm:pt modelId="{FC0FC60E-6A84-433A-81A8-9837FC261FE2}" type="pres">
      <dgm:prSet presAssocID="{0BA857D5-69E5-4549-B7AF-585B9156FC28}" presName="wedge1Tx" presStyleLbl="node1" presStyleIdx="0" presStyleCnt="3">
        <dgm:presLayoutVars>
          <dgm:chMax val="0"/>
          <dgm:chPref val="0"/>
          <dgm:bulletEnabled val="1"/>
        </dgm:presLayoutVars>
      </dgm:prSet>
      <dgm:spPr/>
    </dgm:pt>
    <dgm:pt modelId="{68B05C9D-37D7-4FFA-9520-32DCC2E4F884}" type="pres">
      <dgm:prSet presAssocID="{0BA857D5-69E5-4549-B7AF-585B9156FC28}" presName="wedge2" presStyleLbl="node1" presStyleIdx="1" presStyleCnt="3"/>
      <dgm:spPr/>
    </dgm:pt>
    <dgm:pt modelId="{774C1477-AD8D-4D70-8722-03A2CE37B9F6}" type="pres">
      <dgm:prSet presAssocID="{0BA857D5-69E5-4549-B7AF-585B9156FC28}" presName="wedge2Tx" presStyleLbl="node1" presStyleIdx="1" presStyleCnt="3">
        <dgm:presLayoutVars>
          <dgm:chMax val="0"/>
          <dgm:chPref val="0"/>
          <dgm:bulletEnabled val="1"/>
        </dgm:presLayoutVars>
      </dgm:prSet>
      <dgm:spPr/>
    </dgm:pt>
    <dgm:pt modelId="{26639CAD-DC93-4624-AF9E-F28F7FEF8E0A}" type="pres">
      <dgm:prSet presAssocID="{0BA857D5-69E5-4549-B7AF-585B9156FC28}" presName="wedge3" presStyleLbl="node1" presStyleIdx="2" presStyleCnt="3"/>
      <dgm:spPr/>
    </dgm:pt>
    <dgm:pt modelId="{24DD7099-7809-4A9B-BCE0-146DE2373B8F}" type="pres">
      <dgm:prSet presAssocID="{0BA857D5-69E5-4549-B7AF-585B9156FC28}" presName="wedge3Tx" presStyleLbl="node1" presStyleIdx="2" presStyleCnt="3">
        <dgm:presLayoutVars>
          <dgm:chMax val="0"/>
          <dgm:chPref val="0"/>
          <dgm:bulletEnabled val="1"/>
        </dgm:presLayoutVars>
      </dgm:prSet>
      <dgm:spPr/>
    </dgm:pt>
  </dgm:ptLst>
  <dgm:cxnLst>
    <dgm:cxn modelId="{D2C3A65E-D9A3-4910-A19B-DFEF9797D710}" type="presOf" srcId="{AF573640-9662-4AFC-8B8D-D8B96385C33C}" destId="{24DD7099-7809-4A9B-BCE0-146DE2373B8F}" srcOrd="1" destOrd="0" presId="urn:microsoft.com/office/officeart/2005/8/layout/chart3"/>
    <dgm:cxn modelId="{7D559642-E8D8-460B-B12F-DFCF71C835F6}" srcId="{0BA857D5-69E5-4549-B7AF-585B9156FC28}" destId="{E2745AD9-79A7-4007-8DE5-2E53A451795F}" srcOrd="0" destOrd="0" parTransId="{FF3EED06-F26C-4149-B650-333BD88F456E}" sibTransId="{0C53B14F-3718-41DD-BB3C-D7F78EE0116D}"/>
    <dgm:cxn modelId="{7633CE8C-594A-4ED8-8C85-6C821B9240DC}" srcId="{0BA857D5-69E5-4549-B7AF-585B9156FC28}" destId="{AF573640-9662-4AFC-8B8D-D8B96385C33C}" srcOrd="2" destOrd="0" parTransId="{177BDFFE-DA9C-4E76-A5E3-2EFFDC29CA93}" sibTransId="{B0A95B72-6EC7-4547-AE1B-FA03DC46500C}"/>
    <dgm:cxn modelId="{CACEC09B-DD56-4169-B2EB-D87767295057}" type="presOf" srcId="{E2745AD9-79A7-4007-8DE5-2E53A451795F}" destId="{FC0FC60E-6A84-433A-81A8-9837FC261FE2}" srcOrd="1" destOrd="0" presId="urn:microsoft.com/office/officeart/2005/8/layout/chart3"/>
    <dgm:cxn modelId="{814DB8A4-4669-49A2-9192-139D42FFA2AF}" type="presOf" srcId="{0BA857D5-69E5-4549-B7AF-585B9156FC28}" destId="{C8728897-0502-4A82-A638-19A8E90A4AF4}" srcOrd="0" destOrd="0" presId="urn:microsoft.com/office/officeart/2005/8/layout/chart3"/>
    <dgm:cxn modelId="{9AA77EA9-331E-4B53-BE02-09BDB89C3AF6}" srcId="{0BA857D5-69E5-4549-B7AF-585B9156FC28}" destId="{18DC16E0-355B-4086-A271-28AE1259C17C}" srcOrd="1" destOrd="0" parTransId="{BBF77850-F8B6-4496-B338-55EC6A530E97}" sibTransId="{86EA12D1-93C5-47D2-ABF1-2B8023E004D7}"/>
    <dgm:cxn modelId="{304B30B3-43C4-4EE3-AE4B-AA55C10207FF}" type="presOf" srcId="{AF573640-9662-4AFC-8B8D-D8B96385C33C}" destId="{26639CAD-DC93-4624-AF9E-F28F7FEF8E0A}" srcOrd="0" destOrd="0" presId="urn:microsoft.com/office/officeart/2005/8/layout/chart3"/>
    <dgm:cxn modelId="{E3778FC3-2C88-46D6-A395-257196986668}" type="presOf" srcId="{18DC16E0-355B-4086-A271-28AE1259C17C}" destId="{774C1477-AD8D-4D70-8722-03A2CE37B9F6}" srcOrd="1" destOrd="0" presId="urn:microsoft.com/office/officeart/2005/8/layout/chart3"/>
    <dgm:cxn modelId="{38769EC7-E97D-42E9-913B-59487B406708}" type="presOf" srcId="{18DC16E0-355B-4086-A271-28AE1259C17C}" destId="{68B05C9D-37D7-4FFA-9520-32DCC2E4F884}" srcOrd="0" destOrd="0" presId="urn:microsoft.com/office/officeart/2005/8/layout/chart3"/>
    <dgm:cxn modelId="{3B2ABBD3-0E5F-494E-AB44-F1A500DA6379}" type="presOf" srcId="{E2745AD9-79A7-4007-8DE5-2E53A451795F}" destId="{039C394A-59A1-4F16-A9A1-2828A6D7245C}" srcOrd="0" destOrd="0" presId="urn:microsoft.com/office/officeart/2005/8/layout/chart3"/>
    <dgm:cxn modelId="{A4A004D7-FE44-443D-BA48-CA43145363BD}" type="presParOf" srcId="{C8728897-0502-4A82-A638-19A8E90A4AF4}" destId="{039C394A-59A1-4F16-A9A1-2828A6D7245C}" srcOrd="0" destOrd="0" presId="urn:microsoft.com/office/officeart/2005/8/layout/chart3"/>
    <dgm:cxn modelId="{FC5C74BA-120F-4A6D-8B0B-5240CB3CE891}" type="presParOf" srcId="{C8728897-0502-4A82-A638-19A8E90A4AF4}" destId="{FC0FC60E-6A84-433A-81A8-9837FC261FE2}" srcOrd="1" destOrd="0" presId="urn:microsoft.com/office/officeart/2005/8/layout/chart3"/>
    <dgm:cxn modelId="{641CF56B-A912-47AD-9D35-26146315642B}" type="presParOf" srcId="{C8728897-0502-4A82-A638-19A8E90A4AF4}" destId="{68B05C9D-37D7-4FFA-9520-32DCC2E4F884}" srcOrd="2" destOrd="0" presId="urn:microsoft.com/office/officeart/2005/8/layout/chart3"/>
    <dgm:cxn modelId="{BDDB2A8B-A33E-4A94-9506-38CFABFA241E}" type="presParOf" srcId="{C8728897-0502-4A82-A638-19A8E90A4AF4}" destId="{774C1477-AD8D-4D70-8722-03A2CE37B9F6}" srcOrd="3" destOrd="0" presId="urn:microsoft.com/office/officeart/2005/8/layout/chart3"/>
    <dgm:cxn modelId="{022F3784-444F-47C3-9768-E3816D412559}" type="presParOf" srcId="{C8728897-0502-4A82-A638-19A8E90A4AF4}" destId="{26639CAD-DC93-4624-AF9E-F28F7FEF8E0A}" srcOrd="4" destOrd="0" presId="urn:microsoft.com/office/officeart/2005/8/layout/chart3"/>
    <dgm:cxn modelId="{83EABDEA-991F-482E-B0E1-232E6105702A}" type="presParOf" srcId="{C8728897-0502-4A82-A638-19A8E90A4AF4}" destId="{24DD7099-7809-4A9B-BCE0-146DE2373B8F}"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A857D5-69E5-4549-B7AF-585B9156FC28}" type="doc">
      <dgm:prSet loTypeId="urn:microsoft.com/office/officeart/2005/8/layout/chart3" loCatId="cycle" qsTypeId="urn:microsoft.com/office/officeart/2005/8/quickstyle/simple1" qsCatId="simple" csTypeId="urn:microsoft.com/office/officeart/2005/8/colors/accent1_2" csCatId="accent1" phldr="1"/>
      <dgm:spPr/>
    </dgm:pt>
    <dgm:pt modelId="{E2745AD9-79A7-4007-8DE5-2E53A451795F}">
      <dgm:prSet phldrT="[Text]"/>
      <dgm:spPr>
        <a:solidFill>
          <a:schemeClr val="accent1">
            <a:lumMod val="20000"/>
            <a:lumOff val="80000"/>
          </a:schemeClr>
        </a:solidFill>
        <a:ln w="38100">
          <a:solidFill>
            <a:schemeClr val="accent2"/>
          </a:solidFill>
        </a:ln>
      </dgm:spPr>
      <dgm:t>
        <a:bodyPr/>
        <a:lstStyle/>
        <a:p>
          <a:r>
            <a:rPr lang="en-US" dirty="0">
              <a:solidFill>
                <a:schemeClr val="tx1"/>
              </a:solidFill>
            </a:rPr>
            <a:t>Application Training</a:t>
          </a:r>
        </a:p>
      </dgm:t>
    </dgm:pt>
    <dgm:pt modelId="{FF3EED06-F26C-4149-B650-333BD88F456E}" type="parTrans" cxnId="{7D559642-E8D8-460B-B12F-DFCF71C835F6}">
      <dgm:prSet/>
      <dgm:spPr/>
      <dgm:t>
        <a:bodyPr/>
        <a:lstStyle/>
        <a:p>
          <a:endParaRPr lang="en-US"/>
        </a:p>
      </dgm:t>
    </dgm:pt>
    <dgm:pt modelId="{0C53B14F-3718-41DD-BB3C-D7F78EE0116D}" type="sibTrans" cxnId="{7D559642-E8D8-460B-B12F-DFCF71C835F6}">
      <dgm:prSet/>
      <dgm:spPr/>
      <dgm:t>
        <a:bodyPr/>
        <a:lstStyle/>
        <a:p>
          <a:endParaRPr lang="en-US"/>
        </a:p>
      </dgm:t>
    </dgm:pt>
    <dgm:pt modelId="{18DC16E0-355B-4086-A271-28AE1259C17C}">
      <dgm:prSet phldrT="[Text]"/>
      <dgm:spPr>
        <a:solidFill>
          <a:schemeClr val="accent1">
            <a:lumMod val="20000"/>
            <a:lumOff val="80000"/>
          </a:schemeClr>
        </a:solidFill>
        <a:ln w="38100">
          <a:solidFill>
            <a:schemeClr val="accent2"/>
          </a:solidFill>
        </a:ln>
      </dgm:spPr>
      <dgm:t>
        <a:bodyPr/>
        <a:lstStyle/>
        <a:p>
          <a:r>
            <a:rPr lang="en-US" dirty="0">
              <a:solidFill>
                <a:schemeClr val="tx1"/>
              </a:solidFill>
            </a:rPr>
            <a:t>DEIJ Training</a:t>
          </a:r>
        </a:p>
      </dgm:t>
    </dgm:pt>
    <dgm:pt modelId="{BBF77850-F8B6-4496-B338-55EC6A530E97}" type="parTrans" cxnId="{9AA77EA9-331E-4B53-BE02-09BDB89C3AF6}">
      <dgm:prSet/>
      <dgm:spPr/>
      <dgm:t>
        <a:bodyPr/>
        <a:lstStyle/>
        <a:p>
          <a:endParaRPr lang="en-US"/>
        </a:p>
      </dgm:t>
    </dgm:pt>
    <dgm:pt modelId="{86EA12D1-93C5-47D2-ABF1-2B8023E004D7}" type="sibTrans" cxnId="{9AA77EA9-331E-4B53-BE02-09BDB89C3AF6}">
      <dgm:prSet/>
      <dgm:spPr/>
      <dgm:t>
        <a:bodyPr/>
        <a:lstStyle/>
        <a:p>
          <a:endParaRPr lang="en-US"/>
        </a:p>
      </dgm:t>
    </dgm:pt>
    <dgm:pt modelId="{AF573640-9662-4AFC-8B8D-D8B96385C33C}">
      <dgm:prSet phldrT="[Text]" custT="1"/>
      <dgm:spPr>
        <a:solidFill>
          <a:schemeClr val="accent1">
            <a:lumMod val="20000"/>
            <a:lumOff val="80000"/>
          </a:schemeClr>
        </a:solidFill>
        <a:ln w="38100">
          <a:solidFill>
            <a:schemeClr val="accent2"/>
          </a:solidFill>
        </a:ln>
      </dgm:spPr>
      <dgm:t>
        <a:bodyPr/>
        <a:lstStyle/>
        <a:p>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Research Training</a:t>
          </a:r>
        </a:p>
      </dgm:t>
    </dgm:pt>
    <dgm:pt modelId="{177BDFFE-DA9C-4E76-A5E3-2EFFDC29CA93}" type="parTrans" cxnId="{7633CE8C-594A-4ED8-8C85-6C821B9240DC}">
      <dgm:prSet/>
      <dgm:spPr/>
      <dgm:t>
        <a:bodyPr/>
        <a:lstStyle/>
        <a:p>
          <a:endParaRPr lang="en-US"/>
        </a:p>
      </dgm:t>
    </dgm:pt>
    <dgm:pt modelId="{B0A95B72-6EC7-4547-AE1B-FA03DC46500C}" type="sibTrans" cxnId="{7633CE8C-594A-4ED8-8C85-6C821B9240DC}">
      <dgm:prSet/>
      <dgm:spPr/>
      <dgm:t>
        <a:bodyPr/>
        <a:lstStyle/>
        <a:p>
          <a:endParaRPr lang="en-US"/>
        </a:p>
      </dgm:t>
    </dgm:pt>
    <dgm:pt modelId="{C8728897-0502-4A82-A638-19A8E90A4AF4}" type="pres">
      <dgm:prSet presAssocID="{0BA857D5-69E5-4549-B7AF-585B9156FC28}" presName="compositeShape" presStyleCnt="0">
        <dgm:presLayoutVars>
          <dgm:chMax val="7"/>
          <dgm:dir/>
          <dgm:resizeHandles val="exact"/>
        </dgm:presLayoutVars>
      </dgm:prSet>
      <dgm:spPr/>
    </dgm:pt>
    <dgm:pt modelId="{039C394A-59A1-4F16-A9A1-2828A6D7245C}" type="pres">
      <dgm:prSet presAssocID="{0BA857D5-69E5-4549-B7AF-585B9156FC28}" presName="wedge1" presStyleLbl="node1" presStyleIdx="0" presStyleCnt="3" custLinFactNeighborX="-5469" custLinFactNeighborY="2892"/>
      <dgm:spPr/>
    </dgm:pt>
    <dgm:pt modelId="{FC0FC60E-6A84-433A-81A8-9837FC261FE2}" type="pres">
      <dgm:prSet presAssocID="{0BA857D5-69E5-4549-B7AF-585B9156FC28}" presName="wedge1Tx" presStyleLbl="node1" presStyleIdx="0" presStyleCnt="3">
        <dgm:presLayoutVars>
          <dgm:chMax val="0"/>
          <dgm:chPref val="0"/>
          <dgm:bulletEnabled val="1"/>
        </dgm:presLayoutVars>
      </dgm:prSet>
      <dgm:spPr/>
    </dgm:pt>
    <dgm:pt modelId="{68B05C9D-37D7-4FFA-9520-32DCC2E4F884}" type="pres">
      <dgm:prSet presAssocID="{0BA857D5-69E5-4549-B7AF-585B9156FC28}" presName="wedge2" presStyleLbl="node1" presStyleIdx="1" presStyleCnt="3"/>
      <dgm:spPr/>
    </dgm:pt>
    <dgm:pt modelId="{774C1477-AD8D-4D70-8722-03A2CE37B9F6}" type="pres">
      <dgm:prSet presAssocID="{0BA857D5-69E5-4549-B7AF-585B9156FC28}" presName="wedge2Tx" presStyleLbl="node1" presStyleIdx="1" presStyleCnt="3">
        <dgm:presLayoutVars>
          <dgm:chMax val="0"/>
          <dgm:chPref val="0"/>
          <dgm:bulletEnabled val="1"/>
        </dgm:presLayoutVars>
      </dgm:prSet>
      <dgm:spPr/>
    </dgm:pt>
    <dgm:pt modelId="{26639CAD-DC93-4624-AF9E-F28F7FEF8E0A}" type="pres">
      <dgm:prSet presAssocID="{0BA857D5-69E5-4549-B7AF-585B9156FC28}" presName="wedge3" presStyleLbl="node1" presStyleIdx="2" presStyleCnt="3"/>
      <dgm:spPr/>
    </dgm:pt>
    <dgm:pt modelId="{24DD7099-7809-4A9B-BCE0-146DE2373B8F}" type="pres">
      <dgm:prSet presAssocID="{0BA857D5-69E5-4549-B7AF-585B9156FC28}" presName="wedge3Tx" presStyleLbl="node1" presStyleIdx="2" presStyleCnt="3">
        <dgm:presLayoutVars>
          <dgm:chMax val="0"/>
          <dgm:chPref val="0"/>
          <dgm:bulletEnabled val="1"/>
        </dgm:presLayoutVars>
      </dgm:prSet>
      <dgm:spPr/>
    </dgm:pt>
  </dgm:ptLst>
  <dgm:cxnLst>
    <dgm:cxn modelId="{D2C3A65E-D9A3-4910-A19B-DFEF9797D710}" type="presOf" srcId="{AF573640-9662-4AFC-8B8D-D8B96385C33C}" destId="{24DD7099-7809-4A9B-BCE0-146DE2373B8F}" srcOrd="1" destOrd="0" presId="urn:microsoft.com/office/officeart/2005/8/layout/chart3"/>
    <dgm:cxn modelId="{7D559642-E8D8-460B-B12F-DFCF71C835F6}" srcId="{0BA857D5-69E5-4549-B7AF-585B9156FC28}" destId="{E2745AD9-79A7-4007-8DE5-2E53A451795F}" srcOrd="0" destOrd="0" parTransId="{FF3EED06-F26C-4149-B650-333BD88F456E}" sibTransId="{0C53B14F-3718-41DD-BB3C-D7F78EE0116D}"/>
    <dgm:cxn modelId="{7633CE8C-594A-4ED8-8C85-6C821B9240DC}" srcId="{0BA857D5-69E5-4549-B7AF-585B9156FC28}" destId="{AF573640-9662-4AFC-8B8D-D8B96385C33C}" srcOrd="2" destOrd="0" parTransId="{177BDFFE-DA9C-4E76-A5E3-2EFFDC29CA93}" sibTransId="{B0A95B72-6EC7-4547-AE1B-FA03DC46500C}"/>
    <dgm:cxn modelId="{CACEC09B-DD56-4169-B2EB-D87767295057}" type="presOf" srcId="{E2745AD9-79A7-4007-8DE5-2E53A451795F}" destId="{FC0FC60E-6A84-433A-81A8-9837FC261FE2}" srcOrd="1" destOrd="0" presId="urn:microsoft.com/office/officeart/2005/8/layout/chart3"/>
    <dgm:cxn modelId="{814DB8A4-4669-49A2-9192-139D42FFA2AF}" type="presOf" srcId="{0BA857D5-69E5-4549-B7AF-585B9156FC28}" destId="{C8728897-0502-4A82-A638-19A8E90A4AF4}" srcOrd="0" destOrd="0" presId="urn:microsoft.com/office/officeart/2005/8/layout/chart3"/>
    <dgm:cxn modelId="{9AA77EA9-331E-4B53-BE02-09BDB89C3AF6}" srcId="{0BA857D5-69E5-4549-B7AF-585B9156FC28}" destId="{18DC16E0-355B-4086-A271-28AE1259C17C}" srcOrd="1" destOrd="0" parTransId="{BBF77850-F8B6-4496-B338-55EC6A530E97}" sibTransId="{86EA12D1-93C5-47D2-ABF1-2B8023E004D7}"/>
    <dgm:cxn modelId="{304B30B3-43C4-4EE3-AE4B-AA55C10207FF}" type="presOf" srcId="{AF573640-9662-4AFC-8B8D-D8B96385C33C}" destId="{26639CAD-DC93-4624-AF9E-F28F7FEF8E0A}" srcOrd="0" destOrd="0" presId="urn:microsoft.com/office/officeart/2005/8/layout/chart3"/>
    <dgm:cxn modelId="{E3778FC3-2C88-46D6-A395-257196986668}" type="presOf" srcId="{18DC16E0-355B-4086-A271-28AE1259C17C}" destId="{774C1477-AD8D-4D70-8722-03A2CE37B9F6}" srcOrd="1" destOrd="0" presId="urn:microsoft.com/office/officeart/2005/8/layout/chart3"/>
    <dgm:cxn modelId="{38769EC7-E97D-42E9-913B-59487B406708}" type="presOf" srcId="{18DC16E0-355B-4086-A271-28AE1259C17C}" destId="{68B05C9D-37D7-4FFA-9520-32DCC2E4F884}" srcOrd="0" destOrd="0" presId="urn:microsoft.com/office/officeart/2005/8/layout/chart3"/>
    <dgm:cxn modelId="{3B2ABBD3-0E5F-494E-AB44-F1A500DA6379}" type="presOf" srcId="{E2745AD9-79A7-4007-8DE5-2E53A451795F}" destId="{039C394A-59A1-4F16-A9A1-2828A6D7245C}" srcOrd="0" destOrd="0" presId="urn:microsoft.com/office/officeart/2005/8/layout/chart3"/>
    <dgm:cxn modelId="{A4A004D7-FE44-443D-BA48-CA43145363BD}" type="presParOf" srcId="{C8728897-0502-4A82-A638-19A8E90A4AF4}" destId="{039C394A-59A1-4F16-A9A1-2828A6D7245C}" srcOrd="0" destOrd="0" presId="urn:microsoft.com/office/officeart/2005/8/layout/chart3"/>
    <dgm:cxn modelId="{FC5C74BA-120F-4A6D-8B0B-5240CB3CE891}" type="presParOf" srcId="{C8728897-0502-4A82-A638-19A8E90A4AF4}" destId="{FC0FC60E-6A84-433A-81A8-9837FC261FE2}" srcOrd="1" destOrd="0" presId="urn:microsoft.com/office/officeart/2005/8/layout/chart3"/>
    <dgm:cxn modelId="{641CF56B-A912-47AD-9D35-26146315642B}" type="presParOf" srcId="{C8728897-0502-4A82-A638-19A8E90A4AF4}" destId="{68B05C9D-37D7-4FFA-9520-32DCC2E4F884}" srcOrd="2" destOrd="0" presId="urn:microsoft.com/office/officeart/2005/8/layout/chart3"/>
    <dgm:cxn modelId="{BDDB2A8B-A33E-4A94-9506-38CFABFA241E}" type="presParOf" srcId="{C8728897-0502-4A82-A638-19A8E90A4AF4}" destId="{774C1477-AD8D-4D70-8722-03A2CE37B9F6}" srcOrd="3" destOrd="0" presId="urn:microsoft.com/office/officeart/2005/8/layout/chart3"/>
    <dgm:cxn modelId="{022F3784-444F-47C3-9768-E3816D412559}" type="presParOf" srcId="{C8728897-0502-4A82-A638-19A8E90A4AF4}" destId="{26639CAD-DC93-4624-AF9E-F28F7FEF8E0A}" srcOrd="4" destOrd="0" presId="urn:microsoft.com/office/officeart/2005/8/layout/chart3"/>
    <dgm:cxn modelId="{83EABDEA-991F-482E-B0E1-232E6105702A}" type="presParOf" srcId="{C8728897-0502-4A82-A638-19A8E90A4AF4}" destId="{24DD7099-7809-4A9B-BCE0-146DE2373B8F}"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33B4F-EB51-4440-B61F-E23A23CE6F2A}">
      <dsp:nvSpPr>
        <dsp:cNvPr id="0" name=""/>
        <dsp:cNvSpPr/>
      </dsp:nvSpPr>
      <dsp:spPr>
        <a:xfrm>
          <a:off x="0" y="659665"/>
          <a:ext cx="2101707" cy="2101707"/>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Research Training</a:t>
          </a:r>
        </a:p>
      </dsp:txBody>
      <dsp:txXfrm>
        <a:off x="293481" y="907501"/>
        <a:ext cx="1211795" cy="1606034"/>
      </dsp:txXfrm>
    </dsp:sp>
    <dsp:sp modelId="{466D1A21-D944-4A32-B37E-B1FC2FBC69C4}">
      <dsp:nvSpPr>
        <dsp:cNvPr id="0" name=""/>
        <dsp:cNvSpPr/>
      </dsp:nvSpPr>
      <dsp:spPr>
        <a:xfrm>
          <a:off x="1650536" y="644848"/>
          <a:ext cx="2101707" cy="2101707"/>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Application Training</a:t>
          </a:r>
        </a:p>
      </dsp:txBody>
      <dsp:txXfrm>
        <a:off x="2246967" y="892684"/>
        <a:ext cx="1211795" cy="1606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33B4F-EB51-4440-B61F-E23A23CE6F2A}">
      <dsp:nvSpPr>
        <dsp:cNvPr id="0" name=""/>
        <dsp:cNvSpPr/>
      </dsp:nvSpPr>
      <dsp:spPr>
        <a:xfrm>
          <a:off x="721538" y="644848"/>
          <a:ext cx="2101707" cy="2101707"/>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Research Training</a:t>
          </a:r>
        </a:p>
      </dsp:txBody>
      <dsp:txXfrm>
        <a:off x="1015020" y="892684"/>
        <a:ext cx="1211795" cy="1606034"/>
      </dsp:txXfrm>
    </dsp:sp>
    <dsp:sp modelId="{466D1A21-D944-4A32-B37E-B1FC2FBC69C4}">
      <dsp:nvSpPr>
        <dsp:cNvPr id="0" name=""/>
        <dsp:cNvSpPr/>
      </dsp:nvSpPr>
      <dsp:spPr>
        <a:xfrm>
          <a:off x="1599948" y="634213"/>
          <a:ext cx="2101707" cy="2101707"/>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Application Training</a:t>
          </a:r>
        </a:p>
      </dsp:txBody>
      <dsp:txXfrm>
        <a:off x="2196379" y="882049"/>
        <a:ext cx="1211795" cy="1606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1C7C3-CA33-4D75-B741-A86F8EA8E372}">
      <dsp:nvSpPr>
        <dsp:cNvPr id="0" name=""/>
        <dsp:cNvSpPr/>
      </dsp:nvSpPr>
      <dsp:spPr>
        <a:xfrm>
          <a:off x="315108" y="0"/>
          <a:ext cx="1936664" cy="1936664"/>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DEIJ Training</a:t>
          </a:r>
        </a:p>
      </dsp:txBody>
      <dsp:txXfrm>
        <a:off x="598726" y="283618"/>
        <a:ext cx="1369428" cy="13694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33B4F-EB51-4440-B61F-E23A23CE6F2A}">
      <dsp:nvSpPr>
        <dsp:cNvPr id="0" name=""/>
        <dsp:cNvSpPr/>
      </dsp:nvSpPr>
      <dsp:spPr>
        <a:xfrm>
          <a:off x="76846" y="558484"/>
          <a:ext cx="1895554" cy="1895554"/>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Research Training</a:t>
          </a:r>
        </a:p>
      </dsp:txBody>
      <dsp:txXfrm>
        <a:off x="341541" y="782011"/>
        <a:ext cx="1092932" cy="1448501"/>
      </dsp:txXfrm>
    </dsp:sp>
    <dsp:sp modelId="{466D1A21-D944-4A32-B37E-B1FC2FBC69C4}">
      <dsp:nvSpPr>
        <dsp:cNvPr id="0" name=""/>
        <dsp:cNvSpPr/>
      </dsp:nvSpPr>
      <dsp:spPr>
        <a:xfrm>
          <a:off x="1443012" y="558484"/>
          <a:ext cx="1895554" cy="1895554"/>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Application Training</a:t>
          </a:r>
        </a:p>
      </dsp:txBody>
      <dsp:txXfrm>
        <a:off x="1980940" y="782011"/>
        <a:ext cx="1092932" cy="14485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33B4F-EB51-4440-B61F-E23A23CE6F2A}">
      <dsp:nvSpPr>
        <dsp:cNvPr id="0" name=""/>
        <dsp:cNvSpPr/>
      </dsp:nvSpPr>
      <dsp:spPr>
        <a:xfrm>
          <a:off x="715815" y="147863"/>
          <a:ext cx="1983784" cy="1983784"/>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Research Training</a:t>
          </a:r>
        </a:p>
      </dsp:txBody>
      <dsp:txXfrm>
        <a:off x="980319" y="495025"/>
        <a:ext cx="1454775" cy="892702"/>
      </dsp:txXfrm>
    </dsp:sp>
    <dsp:sp modelId="{58A88E72-B359-4192-94DB-E3B125358083}">
      <dsp:nvSpPr>
        <dsp:cNvPr id="0" name=""/>
        <dsp:cNvSpPr/>
      </dsp:nvSpPr>
      <dsp:spPr>
        <a:xfrm>
          <a:off x="1431630" y="1387728"/>
          <a:ext cx="1983784" cy="1983784"/>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DEIJ Training</a:t>
          </a:r>
        </a:p>
      </dsp:txBody>
      <dsp:txXfrm>
        <a:off x="2038338" y="1900206"/>
        <a:ext cx="1190270" cy="1091081"/>
      </dsp:txXfrm>
    </dsp:sp>
    <dsp:sp modelId="{9CC335C4-12FA-4E23-ABEF-57996FB59E3F}">
      <dsp:nvSpPr>
        <dsp:cNvPr id="0" name=""/>
        <dsp:cNvSpPr/>
      </dsp:nvSpPr>
      <dsp:spPr>
        <a:xfrm>
          <a:off x="0" y="1387728"/>
          <a:ext cx="1983784" cy="1983784"/>
        </a:xfrm>
        <a:prstGeom prst="ellipse">
          <a:avLst/>
        </a:prstGeom>
        <a:solidFill>
          <a:schemeClr val="accent1">
            <a:alpha val="50000"/>
            <a:hueOff val="0"/>
            <a:satOff val="0"/>
            <a:lumOff val="0"/>
            <a:alphaOff val="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panose="020F0502020204030204" pitchFamily="34" charset="0"/>
              <a:ea typeface="Calibri" panose="020F0502020204030204" pitchFamily="34" charset="0"/>
              <a:cs typeface="Calibri" panose="020F0502020204030204" pitchFamily="34" charset="0"/>
            </a:rPr>
            <a:t>Application Training</a:t>
          </a:r>
        </a:p>
      </dsp:txBody>
      <dsp:txXfrm>
        <a:off x="186806" y="1900206"/>
        <a:ext cx="1190270" cy="10910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C394A-59A1-4F16-A9A1-2828A6D7245C}">
      <dsp:nvSpPr>
        <dsp:cNvPr id="0" name=""/>
        <dsp:cNvSpPr/>
      </dsp:nvSpPr>
      <dsp:spPr>
        <a:xfrm>
          <a:off x="735766" y="369472"/>
          <a:ext cx="3381063" cy="3381063"/>
        </a:xfrm>
        <a:prstGeom prst="pie">
          <a:avLst>
            <a:gd name="adj1" fmla="val 16200000"/>
            <a:gd name="adj2" fmla="val 1800000"/>
          </a:avLst>
        </a:prstGeom>
        <a:solidFill>
          <a:schemeClr val="accent1">
            <a:lumMod val="20000"/>
            <a:lumOff val="8000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Application Training</a:t>
          </a:r>
        </a:p>
      </dsp:txBody>
      <dsp:txXfrm>
        <a:off x="2574018" y="993359"/>
        <a:ext cx="1147146" cy="1127021"/>
      </dsp:txXfrm>
    </dsp:sp>
    <dsp:sp modelId="{68B05C9D-37D7-4FFA-9520-32DCC2E4F884}">
      <dsp:nvSpPr>
        <dsp:cNvPr id="0" name=""/>
        <dsp:cNvSpPr/>
      </dsp:nvSpPr>
      <dsp:spPr>
        <a:xfrm>
          <a:off x="746390" y="372319"/>
          <a:ext cx="3381063" cy="3381063"/>
        </a:xfrm>
        <a:prstGeom prst="pie">
          <a:avLst>
            <a:gd name="adj1" fmla="val 1800000"/>
            <a:gd name="adj2" fmla="val 9000000"/>
          </a:avLst>
        </a:prstGeom>
        <a:solidFill>
          <a:schemeClr val="accent1">
            <a:lumMod val="20000"/>
            <a:lumOff val="8000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DEIJ Training</a:t>
          </a:r>
        </a:p>
      </dsp:txBody>
      <dsp:txXfrm>
        <a:off x="1672158" y="2505609"/>
        <a:ext cx="1529528" cy="1046519"/>
      </dsp:txXfrm>
    </dsp:sp>
    <dsp:sp modelId="{26639CAD-DC93-4624-AF9E-F28F7FEF8E0A}">
      <dsp:nvSpPr>
        <dsp:cNvPr id="0" name=""/>
        <dsp:cNvSpPr/>
      </dsp:nvSpPr>
      <dsp:spPr>
        <a:xfrm>
          <a:off x="746390" y="372319"/>
          <a:ext cx="3381063" cy="3381063"/>
        </a:xfrm>
        <a:prstGeom prst="pie">
          <a:avLst>
            <a:gd name="adj1" fmla="val 9000000"/>
            <a:gd name="adj2" fmla="val 16200000"/>
          </a:avLst>
        </a:prstGeom>
        <a:solidFill>
          <a:schemeClr val="accent1">
            <a:lumMod val="20000"/>
            <a:lumOff val="8000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latin typeface="Calibri" panose="020F0502020204030204" pitchFamily="34" charset="0"/>
              <a:ea typeface="Calibri" panose="020F0502020204030204" pitchFamily="34" charset="0"/>
              <a:cs typeface="Calibri" panose="020F0502020204030204" pitchFamily="34" charset="0"/>
            </a:rPr>
            <a:t>Research Training</a:t>
          </a:r>
        </a:p>
      </dsp:txBody>
      <dsp:txXfrm>
        <a:off x="1108647" y="1036457"/>
        <a:ext cx="1147146" cy="11270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C394A-59A1-4F16-A9A1-2828A6D7245C}">
      <dsp:nvSpPr>
        <dsp:cNvPr id="0" name=""/>
        <dsp:cNvSpPr/>
      </dsp:nvSpPr>
      <dsp:spPr>
        <a:xfrm>
          <a:off x="710598" y="368082"/>
          <a:ext cx="3368341" cy="3368341"/>
        </a:xfrm>
        <a:prstGeom prst="pie">
          <a:avLst>
            <a:gd name="adj1" fmla="val 16200000"/>
            <a:gd name="adj2" fmla="val 1800000"/>
          </a:avLst>
        </a:prstGeom>
        <a:solidFill>
          <a:schemeClr val="accent1">
            <a:lumMod val="20000"/>
            <a:lumOff val="8000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Application Training</a:t>
          </a:r>
        </a:p>
      </dsp:txBody>
      <dsp:txXfrm>
        <a:off x="2541933" y="989621"/>
        <a:ext cx="1142830" cy="1122780"/>
      </dsp:txXfrm>
    </dsp:sp>
    <dsp:sp modelId="{68B05C9D-37D7-4FFA-9520-32DCC2E4F884}">
      <dsp:nvSpPr>
        <dsp:cNvPr id="0" name=""/>
        <dsp:cNvSpPr/>
      </dsp:nvSpPr>
      <dsp:spPr>
        <a:xfrm>
          <a:off x="721182" y="370918"/>
          <a:ext cx="3368341" cy="3368341"/>
        </a:xfrm>
        <a:prstGeom prst="pie">
          <a:avLst>
            <a:gd name="adj1" fmla="val 1800000"/>
            <a:gd name="adj2" fmla="val 9000000"/>
          </a:avLst>
        </a:prstGeom>
        <a:solidFill>
          <a:schemeClr val="accent1">
            <a:lumMod val="20000"/>
            <a:lumOff val="8000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DEIJ Training</a:t>
          </a:r>
        </a:p>
      </dsp:txBody>
      <dsp:txXfrm>
        <a:off x="1643466" y="2496181"/>
        <a:ext cx="1523773" cy="1042581"/>
      </dsp:txXfrm>
    </dsp:sp>
    <dsp:sp modelId="{26639CAD-DC93-4624-AF9E-F28F7FEF8E0A}">
      <dsp:nvSpPr>
        <dsp:cNvPr id="0" name=""/>
        <dsp:cNvSpPr/>
      </dsp:nvSpPr>
      <dsp:spPr>
        <a:xfrm>
          <a:off x="721182" y="370918"/>
          <a:ext cx="3368341" cy="3368341"/>
        </a:xfrm>
        <a:prstGeom prst="pie">
          <a:avLst>
            <a:gd name="adj1" fmla="val 9000000"/>
            <a:gd name="adj2" fmla="val 16200000"/>
          </a:avLst>
        </a:prstGeom>
        <a:solidFill>
          <a:schemeClr val="accent1">
            <a:lumMod val="20000"/>
            <a:lumOff val="80000"/>
          </a:schemeClr>
        </a:solidFill>
        <a:ln w="3810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latin typeface="Calibri" panose="020F0502020204030204" pitchFamily="34" charset="0"/>
              <a:ea typeface="Calibri" panose="020F0502020204030204" pitchFamily="34" charset="0"/>
              <a:cs typeface="Calibri" panose="020F0502020204030204" pitchFamily="34" charset="0"/>
            </a:rPr>
            <a:t>Research Training</a:t>
          </a:r>
        </a:p>
      </dsp:txBody>
      <dsp:txXfrm>
        <a:off x="1082076" y="1032556"/>
        <a:ext cx="1142830" cy="112278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7.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1506CB-1BBC-46ED-8CE4-6615E5BA4ACF}"/>
              </a:ext>
            </a:extLst>
          </p:cNvPr>
          <p:cNvSpPr>
            <a:spLocks noGrp="1"/>
          </p:cNvSpPr>
          <p:nvPr>
            <p:ph type="hdr" sz="quarter"/>
          </p:nvPr>
        </p:nvSpPr>
        <p:spPr>
          <a:xfrm>
            <a:off x="1" y="1"/>
            <a:ext cx="3038475" cy="466725"/>
          </a:xfrm>
          <a:prstGeom prst="rect">
            <a:avLst/>
          </a:prstGeom>
        </p:spPr>
        <p:txBody>
          <a:bodyPr vert="horz" lIns="93167" tIns="46584" rIns="93167" bIns="46584"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32F3E5E9-B8C8-4988-B376-4192D0E7CA55}"/>
              </a:ext>
            </a:extLst>
          </p:cNvPr>
          <p:cNvSpPr>
            <a:spLocks noGrp="1"/>
          </p:cNvSpPr>
          <p:nvPr>
            <p:ph type="dt" idx="1"/>
          </p:nvPr>
        </p:nvSpPr>
        <p:spPr>
          <a:xfrm>
            <a:off x="3970339" y="1"/>
            <a:ext cx="3038475" cy="466725"/>
          </a:xfrm>
          <a:prstGeom prst="rect">
            <a:avLst/>
          </a:prstGeom>
        </p:spPr>
        <p:txBody>
          <a:bodyPr vert="horz" lIns="93167" tIns="46584" rIns="93167" bIns="46584" rtlCol="0"/>
          <a:lstStyle>
            <a:lvl1pPr algn="r" eaLnBrk="1" fontAlgn="auto" hangingPunct="1">
              <a:spcBef>
                <a:spcPts val="0"/>
              </a:spcBef>
              <a:spcAft>
                <a:spcPts val="0"/>
              </a:spcAft>
              <a:defRPr sz="1200" smtClean="0">
                <a:latin typeface="+mn-lt"/>
              </a:defRPr>
            </a:lvl1pPr>
          </a:lstStyle>
          <a:p>
            <a:pPr>
              <a:defRPr/>
            </a:pPr>
            <a:fld id="{F68F3B06-C087-4A02-B4BD-17320F6242EC}" type="datetimeFigureOut">
              <a:rPr lang="en-US"/>
              <a:pPr>
                <a:defRPr/>
              </a:pPr>
              <a:t>5/4/2023</a:t>
            </a:fld>
            <a:endParaRPr lang="en-US"/>
          </a:p>
        </p:txBody>
      </p:sp>
      <p:sp>
        <p:nvSpPr>
          <p:cNvPr id="4" name="Slide Image Placeholder 3">
            <a:extLst>
              <a:ext uri="{FF2B5EF4-FFF2-40B4-BE49-F238E27FC236}">
                <a16:creationId xmlns:a16="http://schemas.microsoft.com/office/drawing/2014/main" id="{1EA61925-75CC-4C62-8C5E-45830117C2AE}"/>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7" tIns="46584" rIns="93167" bIns="46584" rtlCol="0" anchor="ctr"/>
          <a:lstStyle/>
          <a:p>
            <a:pPr lvl="0"/>
            <a:endParaRPr lang="en-US" noProof="0"/>
          </a:p>
        </p:txBody>
      </p:sp>
      <p:sp>
        <p:nvSpPr>
          <p:cNvPr id="5" name="Notes Placeholder 4">
            <a:extLst>
              <a:ext uri="{FF2B5EF4-FFF2-40B4-BE49-F238E27FC236}">
                <a16:creationId xmlns:a16="http://schemas.microsoft.com/office/drawing/2014/main" id="{A8C86C40-DC06-44F4-81AB-8CA694EF8A90}"/>
              </a:ext>
            </a:extLst>
          </p:cNvPr>
          <p:cNvSpPr>
            <a:spLocks noGrp="1"/>
          </p:cNvSpPr>
          <p:nvPr>
            <p:ph type="body" sz="quarter" idx="3"/>
          </p:nvPr>
        </p:nvSpPr>
        <p:spPr>
          <a:xfrm>
            <a:off x="701675" y="4473576"/>
            <a:ext cx="5607050" cy="3660775"/>
          </a:xfrm>
          <a:prstGeom prst="rect">
            <a:avLst/>
          </a:prstGeom>
        </p:spPr>
        <p:txBody>
          <a:bodyPr vert="horz" lIns="93167" tIns="46584" rIns="93167" bIns="46584"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7A0FDCD-3998-4B13-89EF-D1759054AE18}"/>
              </a:ext>
            </a:extLst>
          </p:cNvPr>
          <p:cNvSpPr>
            <a:spLocks noGrp="1"/>
          </p:cNvSpPr>
          <p:nvPr>
            <p:ph type="ftr" sz="quarter" idx="4"/>
          </p:nvPr>
        </p:nvSpPr>
        <p:spPr>
          <a:xfrm>
            <a:off x="1" y="8829676"/>
            <a:ext cx="3038475" cy="466725"/>
          </a:xfrm>
          <a:prstGeom prst="rect">
            <a:avLst/>
          </a:prstGeom>
        </p:spPr>
        <p:txBody>
          <a:bodyPr vert="horz" lIns="93167" tIns="46584" rIns="93167" bIns="46584"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F8FEA21-A0BB-4BF5-B8C0-82736D16A498}"/>
              </a:ext>
            </a:extLst>
          </p:cNvPr>
          <p:cNvSpPr>
            <a:spLocks noGrp="1"/>
          </p:cNvSpPr>
          <p:nvPr>
            <p:ph type="sldNum" sz="quarter" idx="5"/>
          </p:nvPr>
        </p:nvSpPr>
        <p:spPr>
          <a:xfrm>
            <a:off x="3970339" y="8829676"/>
            <a:ext cx="3038475" cy="466725"/>
          </a:xfrm>
          <a:prstGeom prst="rect">
            <a:avLst/>
          </a:prstGeom>
        </p:spPr>
        <p:txBody>
          <a:bodyPr vert="horz" lIns="93167" tIns="46584" rIns="93167" bIns="46584" rtlCol="0" anchor="b"/>
          <a:lstStyle>
            <a:lvl1pPr algn="r" eaLnBrk="1" fontAlgn="auto" hangingPunct="1">
              <a:spcBef>
                <a:spcPts val="0"/>
              </a:spcBef>
              <a:spcAft>
                <a:spcPts val="0"/>
              </a:spcAft>
              <a:defRPr sz="1200" smtClean="0">
                <a:latin typeface="+mn-lt"/>
              </a:defRPr>
            </a:lvl1pPr>
          </a:lstStyle>
          <a:p>
            <a:pPr>
              <a:defRPr/>
            </a:pPr>
            <a:fld id="{C395D3E0-8F50-4129-BB0B-B5966DF6B97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4928B92-EF42-4375-A2A7-8B5F9E88A04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0D0F227-5644-417B-8BFB-B8FDAC8F23AF}"/>
              </a:ext>
            </a:extLst>
          </p:cNvPr>
          <p:cNvSpPr>
            <a:spLocks noGrp="1"/>
          </p:cNvSpPr>
          <p:nvPr>
            <p:ph type="body" idx="1"/>
          </p:nvPr>
        </p:nvSpPr>
        <p:spPr/>
        <p:txBody>
          <a:bodyPr/>
          <a:lstStyle/>
          <a:p>
            <a:pPr rtl="0"/>
            <a:endParaRPr lang="en-US" dirty="0"/>
          </a:p>
          <a:p>
            <a:pPr rtl="0"/>
            <a:endParaRPr lang="en-US" dirty="0"/>
          </a:p>
          <a:p>
            <a:pPr rtl="0"/>
            <a:endParaRPr lang="en-US" dirty="0"/>
          </a:p>
          <a:p>
            <a:pPr fontAlgn="auto">
              <a:spcBef>
                <a:spcPts val="0"/>
              </a:spcBef>
              <a:spcAft>
                <a:spcPts val="0"/>
              </a:spcAft>
              <a:defRPr/>
            </a:pPr>
            <a:endParaRPr lang="en-US" dirty="0"/>
          </a:p>
        </p:txBody>
      </p:sp>
      <p:sp>
        <p:nvSpPr>
          <p:cNvPr id="7172" name="Slide Number Placeholder 3">
            <a:extLst>
              <a:ext uri="{FF2B5EF4-FFF2-40B4-BE49-F238E27FC236}">
                <a16:creationId xmlns:a16="http://schemas.microsoft.com/office/drawing/2014/main" id="{C07E28F8-BB1A-42D3-9C48-7F77D8F355D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874" indent="-285721">
              <a:defRPr>
                <a:solidFill>
                  <a:schemeClr val="tx1"/>
                </a:solidFill>
                <a:latin typeface="Trebuchet MS" panose="020B0603020202020204" pitchFamily="34" charset="0"/>
              </a:defRPr>
            </a:lvl2pPr>
            <a:lvl3pPr marL="1142884" indent="-228576">
              <a:defRPr>
                <a:solidFill>
                  <a:schemeClr val="tx1"/>
                </a:solidFill>
                <a:latin typeface="Trebuchet MS" panose="020B0603020202020204" pitchFamily="34" charset="0"/>
              </a:defRPr>
            </a:lvl3pPr>
            <a:lvl4pPr marL="1600038" indent="-228576">
              <a:defRPr>
                <a:solidFill>
                  <a:schemeClr val="tx1"/>
                </a:solidFill>
                <a:latin typeface="Trebuchet MS" panose="020B0603020202020204" pitchFamily="34" charset="0"/>
              </a:defRPr>
            </a:lvl4pPr>
            <a:lvl5pPr marL="2057191" indent="-228576">
              <a:defRPr>
                <a:solidFill>
                  <a:schemeClr val="tx1"/>
                </a:solidFill>
                <a:latin typeface="Trebuchet MS" panose="020B0603020202020204" pitchFamily="34" charset="0"/>
              </a:defRPr>
            </a:lvl5pPr>
            <a:lvl6pPr marL="2514345" indent="-228576" defTabSz="457154" fontAlgn="base">
              <a:spcBef>
                <a:spcPct val="0"/>
              </a:spcBef>
              <a:spcAft>
                <a:spcPct val="0"/>
              </a:spcAft>
              <a:defRPr>
                <a:solidFill>
                  <a:schemeClr val="tx1"/>
                </a:solidFill>
                <a:latin typeface="Trebuchet MS" panose="020B0603020202020204" pitchFamily="34" charset="0"/>
              </a:defRPr>
            </a:lvl6pPr>
            <a:lvl7pPr marL="2971499" indent="-228576" defTabSz="457154" fontAlgn="base">
              <a:spcBef>
                <a:spcPct val="0"/>
              </a:spcBef>
              <a:spcAft>
                <a:spcPct val="0"/>
              </a:spcAft>
              <a:defRPr>
                <a:solidFill>
                  <a:schemeClr val="tx1"/>
                </a:solidFill>
                <a:latin typeface="Trebuchet MS" panose="020B0603020202020204" pitchFamily="34" charset="0"/>
              </a:defRPr>
            </a:lvl7pPr>
            <a:lvl8pPr marL="3428653" indent="-228576" defTabSz="457154" fontAlgn="base">
              <a:spcBef>
                <a:spcPct val="0"/>
              </a:spcBef>
              <a:spcAft>
                <a:spcPct val="0"/>
              </a:spcAft>
              <a:defRPr>
                <a:solidFill>
                  <a:schemeClr val="tx1"/>
                </a:solidFill>
                <a:latin typeface="Trebuchet MS" panose="020B0603020202020204" pitchFamily="34" charset="0"/>
              </a:defRPr>
            </a:lvl8pPr>
            <a:lvl9pPr marL="3885806" indent="-228576" defTabSz="457154" fontAlgn="base">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A0A31603-0DE9-4313-A018-50DA0D9CCB76}" type="slidenum">
              <a:rPr lang="en-US" altLang="en-US">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1732041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10</a:t>
            </a:fld>
            <a:endParaRPr lang="en-US"/>
          </a:p>
        </p:txBody>
      </p:sp>
    </p:spTree>
    <p:extLst>
      <p:ext uri="{BB962C8B-B14F-4D97-AF65-F5344CB8AC3E}">
        <p14:creationId xmlns:p14="http://schemas.microsoft.com/office/powerpoint/2010/main" val="1278906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8"/>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11</a:t>
            </a:fld>
            <a:endParaRPr lang="en-US"/>
          </a:p>
        </p:txBody>
      </p:sp>
    </p:spTree>
    <p:extLst>
      <p:ext uri="{BB962C8B-B14F-4D97-AF65-F5344CB8AC3E}">
        <p14:creationId xmlns:p14="http://schemas.microsoft.com/office/powerpoint/2010/main" val="2328650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12</a:t>
            </a:fld>
            <a:endParaRPr lang="en-US"/>
          </a:p>
        </p:txBody>
      </p:sp>
    </p:spTree>
    <p:extLst>
      <p:ext uri="{BB962C8B-B14F-4D97-AF65-F5344CB8AC3E}">
        <p14:creationId xmlns:p14="http://schemas.microsoft.com/office/powerpoint/2010/main" val="913267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13</a:t>
            </a:fld>
            <a:endParaRPr lang="en-US"/>
          </a:p>
        </p:txBody>
      </p:sp>
    </p:spTree>
    <p:extLst>
      <p:ext uri="{BB962C8B-B14F-4D97-AF65-F5344CB8AC3E}">
        <p14:creationId xmlns:p14="http://schemas.microsoft.com/office/powerpoint/2010/main" val="2119534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8"/>
            <a:endParaRPr lang="en-US" altLang="en-US" dirty="0">
              <a:solidFill>
                <a:schemeClr val="tx2"/>
              </a:solidFill>
              <a:latin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14</a:t>
            </a:fld>
            <a:endParaRPr lang="en-US"/>
          </a:p>
        </p:txBody>
      </p:sp>
    </p:spTree>
    <p:extLst>
      <p:ext uri="{BB962C8B-B14F-4D97-AF65-F5344CB8AC3E}">
        <p14:creationId xmlns:p14="http://schemas.microsoft.com/office/powerpoint/2010/main" val="1976707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15</a:t>
            </a:fld>
            <a:endParaRPr lang="en-US"/>
          </a:p>
        </p:txBody>
      </p:sp>
    </p:spTree>
    <p:extLst>
      <p:ext uri="{BB962C8B-B14F-4D97-AF65-F5344CB8AC3E}">
        <p14:creationId xmlns:p14="http://schemas.microsoft.com/office/powerpoint/2010/main" val="472996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6DE7DFA-EFEE-43EB-BDD4-9846C36D66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A430D49-D651-49FE-84D2-807D5590B0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11268" name="Slide Number Placeholder 3">
            <a:extLst>
              <a:ext uri="{FF2B5EF4-FFF2-40B4-BE49-F238E27FC236}">
                <a16:creationId xmlns:a16="http://schemas.microsoft.com/office/drawing/2014/main" id="{C884D8DB-B2C9-4D1C-A13D-ECD29BFAF1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874" indent="-285721">
              <a:defRPr>
                <a:solidFill>
                  <a:schemeClr val="tx1"/>
                </a:solidFill>
                <a:latin typeface="Trebuchet MS" panose="020B0603020202020204" pitchFamily="34" charset="0"/>
              </a:defRPr>
            </a:lvl2pPr>
            <a:lvl3pPr marL="1142884" indent="-228576">
              <a:defRPr>
                <a:solidFill>
                  <a:schemeClr val="tx1"/>
                </a:solidFill>
                <a:latin typeface="Trebuchet MS" panose="020B0603020202020204" pitchFamily="34" charset="0"/>
              </a:defRPr>
            </a:lvl3pPr>
            <a:lvl4pPr marL="1600038" indent="-228576">
              <a:defRPr>
                <a:solidFill>
                  <a:schemeClr val="tx1"/>
                </a:solidFill>
                <a:latin typeface="Trebuchet MS" panose="020B0603020202020204" pitchFamily="34" charset="0"/>
              </a:defRPr>
            </a:lvl4pPr>
            <a:lvl5pPr marL="2057191" indent="-228576">
              <a:defRPr>
                <a:solidFill>
                  <a:schemeClr val="tx1"/>
                </a:solidFill>
                <a:latin typeface="Trebuchet MS" panose="020B0603020202020204" pitchFamily="34" charset="0"/>
              </a:defRPr>
            </a:lvl5pPr>
            <a:lvl6pPr marL="2514345" indent="-228576" defTabSz="457154" fontAlgn="base">
              <a:spcBef>
                <a:spcPct val="0"/>
              </a:spcBef>
              <a:spcAft>
                <a:spcPct val="0"/>
              </a:spcAft>
              <a:defRPr>
                <a:solidFill>
                  <a:schemeClr val="tx1"/>
                </a:solidFill>
                <a:latin typeface="Trebuchet MS" panose="020B0603020202020204" pitchFamily="34" charset="0"/>
              </a:defRPr>
            </a:lvl6pPr>
            <a:lvl7pPr marL="2971499" indent="-228576" defTabSz="457154" fontAlgn="base">
              <a:spcBef>
                <a:spcPct val="0"/>
              </a:spcBef>
              <a:spcAft>
                <a:spcPct val="0"/>
              </a:spcAft>
              <a:defRPr>
                <a:solidFill>
                  <a:schemeClr val="tx1"/>
                </a:solidFill>
                <a:latin typeface="Trebuchet MS" panose="020B0603020202020204" pitchFamily="34" charset="0"/>
              </a:defRPr>
            </a:lvl7pPr>
            <a:lvl8pPr marL="3428653" indent="-228576" defTabSz="457154" fontAlgn="base">
              <a:spcBef>
                <a:spcPct val="0"/>
              </a:spcBef>
              <a:spcAft>
                <a:spcPct val="0"/>
              </a:spcAft>
              <a:defRPr>
                <a:solidFill>
                  <a:schemeClr val="tx1"/>
                </a:solidFill>
                <a:latin typeface="Trebuchet MS" panose="020B0603020202020204" pitchFamily="34" charset="0"/>
              </a:defRPr>
            </a:lvl8pPr>
            <a:lvl9pPr marL="3885806" indent="-228576" defTabSz="457154" fontAlgn="base">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79502A65-98E9-49DC-8B90-EFEB9D1D72AE}" type="slidenum">
              <a:rPr lang="en-US" altLang="en-US">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3878225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6DE7DFA-EFEE-43EB-BDD4-9846C36D66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A430D49-D651-49FE-84D2-807D5590B0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11268" name="Slide Number Placeholder 3">
            <a:extLst>
              <a:ext uri="{FF2B5EF4-FFF2-40B4-BE49-F238E27FC236}">
                <a16:creationId xmlns:a16="http://schemas.microsoft.com/office/drawing/2014/main" id="{C884D8DB-B2C9-4D1C-A13D-ECD29BFAF1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874" indent="-285721">
              <a:defRPr>
                <a:solidFill>
                  <a:schemeClr val="tx1"/>
                </a:solidFill>
                <a:latin typeface="Trebuchet MS" panose="020B0603020202020204" pitchFamily="34" charset="0"/>
              </a:defRPr>
            </a:lvl2pPr>
            <a:lvl3pPr marL="1142884" indent="-228576">
              <a:defRPr>
                <a:solidFill>
                  <a:schemeClr val="tx1"/>
                </a:solidFill>
                <a:latin typeface="Trebuchet MS" panose="020B0603020202020204" pitchFamily="34" charset="0"/>
              </a:defRPr>
            </a:lvl3pPr>
            <a:lvl4pPr marL="1600038" indent="-228576">
              <a:defRPr>
                <a:solidFill>
                  <a:schemeClr val="tx1"/>
                </a:solidFill>
                <a:latin typeface="Trebuchet MS" panose="020B0603020202020204" pitchFamily="34" charset="0"/>
              </a:defRPr>
            </a:lvl4pPr>
            <a:lvl5pPr marL="2057191" indent="-228576">
              <a:defRPr>
                <a:solidFill>
                  <a:schemeClr val="tx1"/>
                </a:solidFill>
                <a:latin typeface="Trebuchet MS" panose="020B0603020202020204" pitchFamily="34" charset="0"/>
              </a:defRPr>
            </a:lvl5pPr>
            <a:lvl6pPr marL="2514345" indent="-228576" defTabSz="457154" fontAlgn="base">
              <a:spcBef>
                <a:spcPct val="0"/>
              </a:spcBef>
              <a:spcAft>
                <a:spcPct val="0"/>
              </a:spcAft>
              <a:defRPr>
                <a:solidFill>
                  <a:schemeClr val="tx1"/>
                </a:solidFill>
                <a:latin typeface="Trebuchet MS" panose="020B0603020202020204" pitchFamily="34" charset="0"/>
              </a:defRPr>
            </a:lvl6pPr>
            <a:lvl7pPr marL="2971499" indent="-228576" defTabSz="457154" fontAlgn="base">
              <a:spcBef>
                <a:spcPct val="0"/>
              </a:spcBef>
              <a:spcAft>
                <a:spcPct val="0"/>
              </a:spcAft>
              <a:defRPr>
                <a:solidFill>
                  <a:schemeClr val="tx1"/>
                </a:solidFill>
                <a:latin typeface="Trebuchet MS" panose="020B0603020202020204" pitchFamily="34" charset="0"/>
              </a:defRPr>
            </a:lvl7pPr>
            <a:lvl8pPr marL="3428653" indent="-228576" defTabSz="457154" fontAlgn="base">
              <a:spcBef>
                <a:spcPct val="0"/>
              </a:spcBef>
              <a:spcAft>
                <a:spcPct val="0"/>
              </a:spcAft>
              <a:defRPr>
                <a:solidFill>
                  <a:schemeClr val="tx1"/>
                </a:solidFill>
                <a:latin typeface="Trebuchet MS" panose="020B0603020202020204" pitchFamily="34" charset="0"/>
              </a:defRPr>
            </a:lvl8pPr>
            <a:lvl9pPr marL="3885806" indent="-228576" defTabSz="457154" fontAlgn="base">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79502A65-98E9-49DC-8B90-EFEB9D1D72AE}" type="slidenum">
              <a:rPr lang="en-US" altLang="en-US">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308411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6DE7DFA-EFEE-43EB-BDD4-9846C36D66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A430D49-D651-49FE-84D2-807D5590B0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z="1800" dirty="0">
              <a:solidFill>
                <a:srgbClr val="404040"/>
              </a:solidFill>
              <a:latin typeface="Calibri" panose="020F0502020204030204" pitchFamily="34" charset="0"/>
              <a:ea typeface="Times New Roman" panose="02020603050405020304" pitchFamily="18" charset="0"/>
            </a:endParaRPr>
          </a:p>
          <a:p>
            <a:pPr>
              <a:spcBef>
                <a:spcPct val="0"/>
              </a:spcBef>
            </a:pPr>
            <a:endParaRPr lang="en-US" altLang="en-US" dirty="0"/>
          </a:p>
        </p:txBody>
      </p:sp>
      <p:sp>
        <p:nvSpPr>
          <p:cNvPr id="11268" name="Slide Number Placeholder 3">
            <a:extLst>
              <a:ext uri="{FF2B5EF4-FFF2-40B4-BE49-F238E27FC236}">
                <a16:creationId xmlns:a16="http://schemas.microsoft.com/office/drawing/2014/main" id="{C884D8DB-B2C9-4D1C-A13D-ECD29BFAF1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874" indent="-285721">
              <a:defRPr>
                <a:solidFill>
                  <a:schemeClr val="tx1"/>
                </a:solidFill>
                <a:latin typeface="Trebuchet MS" panose="020B0603020202020204" pitchFamily="34" charset="0"/>
              </a:defRPr>
            </a:lvl2pPr>
            <a:lvl3pPr marL="1142884" indent="-228576">
              <a:defRPr>
                <a:solidFill>
                  <a:schemeClr val="tx1"/>
                </a:solidFill>
                <a:latin typeface="Trebuchet MS" panose="020B0603020202020204" pitchFamily="34" charset="0"/>
              </a:defRPr>
            </a:lvl3pPr>
            <a:lvl4pPr marL="1600038" indent="-228576">
              <a:defRPr>
                <a:solidFill>
                  <a:schemeClr val="tx1"/>
                </a:solidFill>
                <a:latin typeface="Trebuchet MS" panose="020B0603020202020204" pitchFamily="34" charset="0"/>
              </a:defRPr>
            </a:lvl4pPr>
            <a:lvl5pPr marL="2057191" indent="-228576">
              <a:defRPr>
                <a:solidFill>
                  <a:schemeClr val="tx1"/>
                </a:solidFill>
                <a:latin typeface="Trebuchet MS" panose="020B0603020202020204" pitchFamily="34" charset="0"/>
              </a:defRPr>
            </a:lvl5pPr>
            <a:lvl6pPr marL="2514345" indent="-228576" defTabSz="457154" fontAlgn="base">
              <a:spcBef>
                <a:spcPct val="0"/>
              </a:spcBef>
              <a:spcAft>
                <a:spcPct val="0"/>
              </a:spcAft>
              <a:defRPr>
                <a:solidFill>
                  <a:schemeClr val="tx1"/>
                </a:solidFill>
                <a:latin typeface="Trebuchet MS" panose="020B0603020202020204" pitchFamily="34" charset="0"/>
              </a:defRPr>
            </a:lvl6pPr>
            <a:lvl7pPr marL="2971499" indent="-228576" defTabSz="457154" fontAlgn="base">
              <a:spcBef>
                <a:spcPct val="0"/>
              </a:spcBef>
              <a:spcAft>
                <a:spcPct val="0"/>
              </a:spcAft>
              <a:defRPr>
                <a:solidFill>
                  <a:schemeClr val="tx1"/>
                </a:solidFill>
                <a:latin typeface="Trebuchet MS" panose="020B0603020202020204" pitchFamily="34" charset="0"/>
              </a:defRPr>
            </a:lvl7pPr>
            <a:lvl8pPr marL="3428653" indent="-228576" defTabSz="457154" fontAlgn="base">
              <a:spcBef>
                <a:spcPct val="0"/>
              </a:spcBef>
              <a:spcAft>
                <a:spcPct val="0"/>
              </a:spcAft>
              <a:defRPr>
                <a:solidFill>
                  <a:schemeClr val="tx1"/>
                </a:solidFill>
                <a:latin typeface="Trebuchet MS" panose="020B0603020202020204" pitchFamily="34" charset="0"/>
              </a:defRPr>
            </a:lvl8pPr>
            <a:lvl9pPr marL="3885806" indent="-228576" defTabSz="457154" fontAlgn="base">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79502A65-98E9-49DC-8B90-EFEB9D1D72AE}" type="slidenum">
              <a:rPr lang="en-US" altLang="en-US">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2113032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6DE7DFA-EFEE-43EB-BDD4-9846C36D66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A430D49-D651-49FE-84D2-807D5590B0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11268" name="Slide Number Placeholder 3">
            <a:extLst>
              <a:ext uri="{FF2B5EF4-FFF2-40B4-BE49-F238E27FC236}">
                <a16:creationId xmlns:a16="http://schemas.microsoft.com/office/drawing/2014/main" id="{C884D8DB-B2C9-4D1C-A13D-ECD29BFAF1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874" indent="-285721">
              <a:defRPr>
                <a:solidFill>
                  <a:schemeClr val="tx1"/>
                </a:solidFill>
                <a:latin typeface="Trebuchet MS" panose="020B0603020202020204" pitchFamily="34" charset="0"/>
              </a:defRPr>
            </a:lvl2pPr>
            <a:lvl3pPr marL="1142884" indent="-228576">
              <a:defRPr>
                <a:solidFill>
                  <a:schemeClr val="tx1"/>
                </a:solidFill>
                <a:latin typeface="Trebuchet MS" panose="020B0603020202020204" pitchFamily="34" charset="0"/>
              </a:defRPr>
            </a:lvl3pPr>
            <a:lvl4pPr marL="1600038" indent="-228576">
              <a:defRPr>
                <a:solidFill>
                  <a:schemeClr val="tx1"/>
                </a:solidFill>
                <a:latin typeface="Trebuchet MS" panose="020B0603020202020204" pitchFamily="34" charset="0"/>
              </a:defRPr>
            </a:lvl4pPr>
            <a:lvl5pPr marL="2057191" indent="-228576">
              <a:defRPr>
                <a:solidFill>
                  <a:schemeClr val="tx1"/>
                </a:solidFill>
                <a:latin typeface="Trebuchet MS" panose="020B0603020202020204" pitchFamily="34" charset="0"/>
              </a:defRPr>
            </a:lvl5pPr>
            <a:lvl6pPr marL="2514345" indent="-228576" defTabSz="457154" fontAlgn="base">
              <a:spcBef>
                <a:spcPct val="0"/>
              </a:spcBef>
              <a:spcAft>
                <a:spcPct val="0"/>
              </a:spcAft>
              <a:defRPr>
                <a:solidFill>
                  <a:schemeClr val="tx1"/>
                </a:solidFill>
                <a:latin typeface="Trebuchet MS" panose="020B0603020202020204" pitchFamily="34" charset="0"/>
              </a:defRPr>
            </a:lvl6pPr>
            <a:lvl7pPr marL="2971499" indent="-228576" defTabSz="457154" fontAlgn="base">
              <a:spcBef>
                <a:spcPct val="0"/>
              </a:spcBef>
              <a:spcAft>
                <a:spcPct val="0"/>
              </a:spcAft>
              <a:defRPr>
                <a:solidFill>
                  <a:schemeClr val="tx1"/>
                </a:solidFill>
                <a:latin typeface="Trebuchet MS" panose="020B0603020202020204" pitchFamily="34" charset="0"/>
              </a:defRPr>
            </a:lvl7pPr>
            <a:lvl8pPr marL="3428653" indent="-228576" defTabSz="457154" fontAlgn="base">
              <a:spcBef>
                <a:spcPct val="0"/>
              </a:spcBef>
              <a:spcAft>
                <a:spcPct val="0"/>
              </a:spcAft>
              <a:defRPr>
                <a:solidFill>
                  <a:schemeClr val="tx1"/>
                </a:solidFill>
                <a:latin typeface="Trebuchet MS" panose="020B0603020202020204" pitchFamily="34" charset="0"/>
              </a:defRPr>
            </a:lvl8pPr>
            <a:lvl9pPr marL="3885806" indent="-228576" defTabSz="457154" fontAlgn="base">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79502A65-98E9-49DC-8B90-EFEB9D1D72AE}" type="slidenum">
              <a:rPr lang="en-US" altLang="en-US">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2954251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Wingdings" panose="05000000000000000000" pitchFamily="2" charset="2"/>
              <a:buChar char="Ø"/>
            </a:pPr>
            <a:endParaRPr lang="en-US" altLang="en-US"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6</a:t>
            </a:fld>
            <a:endParaRPr lang="en-US"/>
          </a:p>
        </p:txBody>
      </p:sp>
    </p:spTree>
    <p:extLst>
      <p:ext uri="{BB962C8B-B14F-4D97-AF65-F5344CB8AC3E}">
        <p14:creationId xmlns:p14="http://schemas.microsoft.com/office/powerpoint/2010/main" val="1847179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Wingdings" panose="05000000000000000000" pitchFamily="2" charset="2"/>
              <a:buChar char="Ø"/>
            </a:pPr>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7</a:t>
            </a:fld>
            <a:endParaRPr lang="en-US"/>
          </a:p>
        </p:txBody>
      </p:sp>
    </p:spTree>
    <p:extLst>
      <p:ext uri="{BB962C8B-B14F-4D97-AF65-F5344CB8AC3E}">
        <p14:creationId xmlns:p14="http://schemas.microsoft.com/office/powerpoint/2010/main" val="385000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8</a:t>
            </a:fld>
            <a:endParaRPr lang="en-US"/>
          </a:p>
        </p:txBody>
      </p:sp>
    </p:spTree>
    <p:extLst>
      <p:ext uri="{BB962C8B-B14F-4D97-AF65-F5344CB8AC3E}">
        <p14:creationId xmlns:p14="http://schemas.microsoft.com/office/powerpoint/2010/main" val="1889610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395D3E0-8F50-4129-BB0B-B5966DF6B977}" type="slidenum">
              <a:rPr lang="en-US" smtClean="0"/>
              <a:pPr>
                <a:defRPr/>
              </a:pPr>
              <a:t>9</a:t>
            </a:fld>
            <a:endParaRPr lang="en-US"/>
          </a:p>
        </p:txBody>
      </p:sp>
    </p:spTree>
    <p:extLst>
      <p:ext uri="{BB962C8B-B14F-4D97-AF65-F5344CB8AC3E}">
        <p14:creationId xmlns:p14="http://schemas.microsoft.com/office/powerpoint/2010/main" val="4024567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2B4A8E5F-C1BA-486C-8346-E1583C56DE80}"/>
              </a:ext>
            </a:extLst>
          </p:cNvPr>
          <p:cNvGrpSpPr>
            <a:grpSpLocks/>
          </p:cNvGrpSpPr>
          <p:nvPr/>
        </p:nvGrpSpPr>
        <p:grpSpPr bwMode="auto">
          <a:xfrm>
            <a:off x="-7938" y="-7938"/>
            <a:ext cx="9170988" cy="6873876"/>
            <a:chOff x="-8466" y="-8468"/>
            <a:chExt cx="9171316" cy="6874935"/>
          </a:xfrm>
        </p:grpSpPr>
        <p:cxnSp>
          <p:nvCxnSpPr>
            <p:cNvPr id="5" name="Straight Connector 4">
              <a:extLst>
                <a:ext uri="{FF2B5EF4-FFF2-40B4-BE49-F238E27FC236}">
                  <a16:creationId xmlns:a16="http://schemas.microsoft.com/office/drawing/2014/main" id="{01B47E99-9DE5-4439-9890-968E4CEC8FA9}"/>
                </a:ext>
              </a:extLst>
            </p:cNvPr>
            <p:cNvCxnSpPr/>
            <p:nvPr/>
          </p:nvCxnSpPr>
          <p:spPr>
            <a:xfrm flipV="1">
              <a:off x="5130456"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2F0856B6-5603-48E4-8C09-CCEAA20567BB}"/>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9">
              <a:extLst>
                <a:ext uri="{FF2B5EF4-FFF2-40B4-BE49-F238E27FC236}">
                  <a16:creationId xmlns:a16="http://schemas.microsoft.com/office/drawing/2014/main" id="{4AE5DF67-E69E-4797-9BA0-C061F1EA23D5}"/>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30">
              <a:extLst>
                <a:ext uri="{FF2B5EF4-FFF2-40B4-BE49-F238E27FC236}">
                  <a16:creationId xmlns:a16="http://schemas.microsoft.com/office/drawing/2014/main" id="{F2611AC1-4E01-46A4-9B27-9119FEAAB1D6}"/>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31">
              <a:extLst>
                <a:ext uri="{FF2B5EF4-FFF2-40B4-BE49-F238E27FC236}">
                  <a16:creationId xmlns:a16="http://schemas.microsoft.com/office/drawing/2014/main" id="{98DC70C3-170D-4E8A-9047-E3B377D0CCA8}"/>
                </a:ext>
              </a:extLst>
            </p:cNvPr>
            <p:cNvSpPr/>
            <p:nvPr/>
          </p:nvSpPr>
          <p:spPr>
            <a:xfrm>
              <a:off x="6638635"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32">
              <a:extLst>
                <a:ext uri="{FF2B5EF4-FFF2-40B4-BE49-F238E27FC236}">
                  <a16:creationId xmlns:a16="http://schemas.microsoft.com/office/drawing/2014/main" id="{86F507A9-2389-44B0-B139-FD9D52B345CB}"/>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33">
              <a:extLst>
                <a:ext uri="{FF2B5EF4-FFF2-40B4-BE49-F238E27FC236}">
                  <a16:creationId xmlns:a16="http://schemas.microsoft.com/office/drawing/2014/main" id="{D8E0A1E7-A16E-42B2-AC19-3CB85B6CBAA1}"/>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34">
              <a:extLst>
                <a:ext uri="{FF2B5EF4-FFF2-40B4-BE49-F238E27FC236}">
                  <a16:creationId xmlns:a16="http://schemas.microsoft.com/office/drawing/2014/main" id="{2CCFEA60-DF8B-4643-A415-CF614F071F5F}"/>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5">
              <a:extLst>
                <a:ext uri="{FF2B5EF4-FFF2-40B4-BE49-F238E27FC236}">
                  <a16:creationId xmlns:a16="http://schemas.microsoft.com/office/drawing/2014/main" id="{55A889F3-68A9-4C84-BA30-47DED9C94575}"/>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7">
              <a:extLst>
                <a:ext uri="{FF2B5EF4-FFF2-40B4-BE49-F238E27FC236}">
                  <a16:creationId xmlns:a16="http://schemas.microsoft.com/office/drawing/2014/main" id="{5B906F40-EBD9-498F-A7A2-3ECBA3DF2677}"/>
                </a:ext>
              </a:extLst>
            </p:cNvPr>
            <p:cNvSpPr/>
            <p:nvPr/>
          </p:nvSpPr>
          <p:spPr>
            <a:xfrm>
              <a:off x="-8466" y="-8468"/>
              <a:ext cx="86363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12CB2408-8CCD-4C0D-894D-0B91A18D5ABD}"/>
              </a:ext>
            </a:extLst>
          </p:cNvPr>
          <p:cNvSpPr>
            <a:spLocks noGrp="1"/>
          </p:cNvSpPr>
          <p:nvPr>
            <p:ph type="dt" sz="half" idx="10"/>
          </p:nvPr>
        </p:nvSpPr>
        <p:spPr/>
        <p:txBody>
          <a:bodyPr/>
          <a:lstStyle>
            <a:lvl1pPr>
              <a:defRPr/>
            </a:lvl1pPr>
          </a:lstStyle>
          <a:p>
            <a:pPr>
              <a:defRPr/>
            </a:pPr>
            <a:fld id="{7C365C3E-7CC6-48F7-AB33-E45BF27D55B7}" type="datetimeFigureOut">
              <a:rPr lang="en-US"/>
              <a:pPr>
                <a:defRPr/>
              </a:pPr>
              <a:t>5/4/2023</a:t>
            </a:fld>
            <a:endParaRPr lang="en-US"/>
          </a:p>
        </p:txBody>
      </p:sp>
      <p:sp>
        <p:nvSpPr>
          <p:cNvPr id="16" name="Footer Placeholder 4">
            <a:extLst>
              <a:ext uri="{FF2B5EF4-FFF2-40B4-BE49-F238E27FC236}">
                <a16:creationId xmlns:a16="http://schemas.microsoft.com/office/drawing/2014/main" id="{7847E7E5-140F-4E64-BD85-337C871211ED}"/>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A1DA7F70-D4A0-4186-8F49-D4E4BABE6FAE}"/>
              </a:ext>
            </a:extLst>
          </p:cNvPr>
          <p:cNvSpPr>
            <a:spLocks noGrp="1"/>
          </p:cNvSpPr>
          <p:nvPr>
            <p:ph type="sldNum" sz="quarter" idx="12"/>
          </p:nvPr>
        </p:nvSpPr>
        <p:spPr/>
        <p:txBody>
          <a:bodyPr/>
          <a:lstStyle>
            <a:lvl1pPr>
              <a:defRPr/>
            </a:lvl1pPr>
          </a:lstStyle>
          <a:p>
            <a:pPr>
              <a:defRPr/>
            </a:pPr>
            <a:fld id="{EABF4057-5B5B-4EBC-84C8-CAA00494CB1C}" type="slidenum">
              <a:rPr lang="en-US"/>
              <a:pPr>
                <a:defRPr/>
              </a:pPr>
              <a:t>‹#›</a:t>
            </a:fld>
            <a:endParaRPr lang="en-US"/>
          </a:p>
        </p:txBody>
      </p:sp>
    </p:spTree>
    <p:extLst>
      <p:ext uri="{BB962C8B-B14F-4D97-AF65-F5344CB8AC3E}">
        <p14:creationId xmlns:p14="http://schemas.microsoft.com/office/powerpoint/2010/main" val="262512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9A86998-C749-4A42-8122-B8E8657C35B8}"/>
              </a:ext>
            </a:extLst>
          </p:cNvPr>
          <p:cNvSpPr>
            <a:spLocks noGrp="1"/>
          </p:cNvSpPr>
          <p:nvPr>
            <p:ph type="dt" sz="half" idx="10"/>
          </p:nvPr>
        </p:nvSpPr>
        <p:spPr/>
        <p:txBody>
          <a:bodyPr/>
          <a:lstStyle>
            <a:lvl1pPr>
              <a:defRPr/>
            </a:lvl1pPr>
          </a:lstStyle>
          <a:p>
            <a:pPr>
              <a:defRPr/>
            </a:pPr>
            <a:fld id="{C97CDFA0-A3B3-4E78-9789-E25D8AAF311E}" type="datetimeFigureOut">
              <a:rPr lang="en-US"/>
              <a:pPr>
                <a:defRPr/>
              </a:pPr>
              <a:t>5/4/2023</a:t>
            </a:fld>
            <a:endParaRPr lang="en-US"/>
          </a:p>
        </p:txBody>
      </p:sp>
      <p:sp>
        <p:nvSpPr>
          <p:cNvPr id="5" name="Footer Placeholder 4">
            <a:extLst>
              <a:ext uri="{FF2B5EF4-FFF2-40B4-BE49-F238E27FC236}">
                <a16:creationId xmlns:a16="http://schemas.microsoft.com/office/drawing/2014/main" id="{9CAE7169-5FE4-4317-91D0-3C0BAB29044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4F10A87-B3A0-45FC-AE12-F87060CEF74F}"/>
              </a:ext>
            </a:extLst>
          </p:cNvPr>
          <p:cNvSpPr>
            <a:spLocks noGrp="1"/>
          </p:cNvSpPr>
          <p:nvPr>
            <p:ph type="sldNum" sz="quarter" idx="12"/>
          </p:nvPr>
        </p:nvSpPr>
        <p:spPr/>
        <p:txBody>
          <a:bodyPr/>
          <a:lstStyle>
            <a:lvl1pPr>
              <a:defRPr/>
            </a:lvl1pPr>
          </a:lstStyle>
          <a:p>
            <a:pPr>
              <a:defRPr/>
            </a:pPr>
            <a:fld id="{532F0145-81C1-4C1C-BDC9-0A10AE43750B}" type="slidenum">
              <a:rPr lang="en-US"/>
              <a:pPr>
                <a:defRPr/>
              </a:pPr>
              <a:t>‹#›</a:t>
            </a:fld>
            <a:endParaRPr lang="en-US"/>
          </a:p>
        </p:txBody>
      </p:sp>
    </p:spTree>
    <p:extLst>
      <p:ext uri="{BB962C8B-B14F-4D97-AF65-F5344CB8AC3E}">
        <p14:creationId xmlns:p14="http://schemas.microsoft.com/office/powerpoint/2010/main" val="1015274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D3AE9B5A-0CB2-4494-A719-37457340B3F8}"/>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9FE0F5"/>
                </a:solidFill>
                <a:latin typeface="Arial" panose="020B0604020202020204" pitchFamily="34" charset="0"/>
              </a:rPr>
              <a:t>“</a:t>
            </a:r>
          </a:p>
        </p:txBody>
      </p:sp>
      <p:sp>
        <p:nvSpPr>
          <p:cNvPr id="6" name="TextBox 18">
            <a:extLst>
              <a:ext uri="{FF2B5EF4-FFF2-40B4-BE49-F238E27FC236}">
                <a16:creationId xmlns:a16="http://schemas.microsoft.com/office/drawing/2014/main" id="{A2C3CBD7-49CE-45AB-9D5D-F49A29F0D338}"/>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0A787B14-0E96-4E36-8615-BF9D72552B7C}"/>
              </a:ext>
            </a:extLst>
          </p:cNvPr>
          <p:cNvSpPr>
            <a:spLocks noGrp="1"/>
          </p:cNvSpPr>
          <p:nvPr>
            <p:ph type="dt" sz="half" idx="14"/>
          </p:nvPr>
        </p:nvSpPr>
        <p:spPr/>
        <p:txBody>
          <a:bodyPr/>
          <a:lstStyle>
            <a:lvl1pPr>
              <a:defRPr/>
            </a:lvl1pPr>
          </a:lstStyle>
          <a:p>
            <a:pPr>
              <a:defRPr/>
            </a:pPr>
            <a:fld id="{7FFE5D68-4A0A-41D3-907F-2AAB6652E9FC}" type="datetimeFigureOut">
              <a:rPr lang="en-US"/>
              <a:pPr>
                <a:defRPr/>
              </a:pPr>
              <a:t>5/4/2023</a:t>
            </a:fld>
            <a:endParaRPr lang="en-US"/>
          </a:p>
        </p:txBody>
      </p:sp>
      <p:sp>
        <p:nvSpPr>
          <p:cNvPr id="8" name="Footer Placeholder 4">
            <a:extLst>
              <a:ext uri="{FF2B5EF4-FFF2-40B4-BE49-F238E27FC236}">
                <a16:creationId xmlns:a16="http://schemas.microsoft.com/office/drawing/2014/main" id="{E1ED6D43-7FD9-46EB-9E78-FCEDBB79C787}"/>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F81BEFC-F7B5-4893-9D19-F92CD101A573}"/>
              </a:ext>
            </a:extLst>
          </p:cNvPr>
          <p:cNvSpPr>
            <a:spLocks noGrp="1"/>
          </p:cNvSpPr>
          <p:nvPr>
            <p:ph type="sldNum" sz="quarter" idx="16"/>
          </p:nvPr>
        </p:nvSpPr>
        <p:spPr/>
        <p:txBody>
          <a:bodyPr/>
          <a:lstStyle>
            <a:lvl1pPr>
              <a:defRPr/>
            </a:lvl1pPr>
          </a:lstStyle>
          <a:p>
            <a:pPr>
              <a:defRPr/>
            </a:pPr>
            <a:fld id="{86B6CCAE-E30E-4CA0-83AB-576F6835C0BA}" type="slidenum">
              <a:rPr lang="en-US"/>
              <a:pPr>
                <a:defRPr/>
              </a:pPr>
              <a:t>‹#›</a:t>
            </a:fld>
            <a:endParaRPr lang="en-US"/>
          </a:p>
        </p:txBody>
      </p:sp>
    </p:spTree>
    <p:extLst>
      <p:ext uri="{BB962C8B-B14F-4D97-AF65-F5344CB8AC3E}">
        <p14:creationId xmlns:p14="http://schemas.microsoft.com/office/powerpoint/2010/main" val="376049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AE4438-3518-473E-917B-874A47BCCABD}"/>
              </a:ext>
            </a:extLst>
          </p:cNvPr>
          <p:cNvSpPr>
            <a:spLocks noGrp="1"/>
          </p:cNvSpPr>
          <p:nvPr>
            <p:ph type="dt" sz="half" idx="10"/>
          </p:nvPr>
        </p:nvSpPr>
        <p:spPr/>
        <p:txBody>
          <a:bodyPr/>
          <a:lstStyle>
            <a:lvl1pPr>
              <a:defRPr/>
            </a:lvl1pPr>
          </a:lstStyle>
          <a:p>
            <a:pPr>
              <a:defRPr/>
            </a:pPr>
            <a:fld id="{A9112008-FE36-4087-A71B-C1DD4309075B}" type="datetimeFigureOut">
              <a:rPr lang="en-US"/>
              <a:pPr>
                <a:defRPr/>
              </a:pPr>
              <a:t>5/4/2023</a:t>
            </a:fld>
            <a:endParaRPr lang="en-US"/>
          </a:p>
        </p:txBody>
      </p:sp>
      <p:sp>
        <p:nvSpPr>
          <p:cNvPr id="5" name="Footer Placeholder 4">
            <a:extLst>
              <a:ext uri="{FF2B5EF4-FFF2-40B4-BE49-F238E27FC236}">
                <a16:creationId xmlns:a16="http://schemas.microsoft.com/office/drawing/2014/main" id="{A6F6FD31-3803-4016-B9F8-C1D3ECFAEB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1E8EBF5-96D5-40BE-BB99-E2BF961802A0}"/>
              </a:ext>
            </a:extLst>
          </p:cNvPr>
          <p:cNvSpPr>
            <a:spLocks noGrp="1"/>
          </p:cNvSpPr>
          <p:nvPr>
            <p:ph type="sldNum" sz="quarter" idx="12"/>
          </p:nvPr>
        </p:nvSpPr>
        <p:spPr/>
        <p:txBody>
          <a:bodyPr/>
          <a:lstStyle>
            <a:lvl1pPr>
              <a:defRPr/>
            </a:lvl1pPr>
          </a:lstStyle>
          <a:p>
            <a:pPr>
              <a:defRPr/>
            </a:pPr>
            <a:fld id="{8E1DC7D0-08B4-4948-8939-F86982D2880D}" type="slidenum">
              <a:rPr lang="en-US"/>
              <a:pPr>
                <a:defRPr/>
              </a:pPr>
              <a:t>‹#›</a:t>
            </a:fld>
            <a:endParaRPr lang="en-US"/>
          </a:p>
        </p:txBody>
      </p:sp>
    </p:spTree>
    <p:extLst>
      <p:ext uri="{BB962C8B-B14F-4D97-AF65-F5344CB8AC3E}">
        <p14:creationId xmlns:p14="http://schemas.microsoft.com/office/powerpoint/2010/main" val="3118260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F9EA85F6-56D5-46EA-BD3B-BC9525F34570}"/>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9FE0F5"/>
                </a:solidFill>
                <a:latin typeface="Arial" panose="020B0604020202020204" pitchFamily="34" charset="0"/>
              </a:rPr>
              <a:t>“</a:t>
            </a:r>
          </a:p>
        </p:txBody>
      </p:sp>
      <p:sp>
        <p:nvSpPr>
          <p:cNvPr id="6" name="TextBox 18">
            <a:extLst>
              <a:ext uri="{FF2B5EF4-FFF2-40B4-BE49-F238E27FC236}">
                <a16:creationId xmlns:a16="http://schemas.microsoft.com/office/drawing/2014/main" id="{548DC099-172D-47F0-A9FB-3AE4EF017622}"/>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ED761F95-98EB-4616-B067-F0906D4BBB12}"/>
              </a:ext>
            </a:extLst>
          </p:cNvPr>
          <p:cNvSpPr>
            <a:spLocks noGrp="1"/>
          </p:cNvSpPr>
          <p:nvPr>
            <p:ph type="dt" sz="half" idx="14"/>
          </p:nvPr>
        </p:nvSpPr>
        <p:spPr/>
        <p:txBody>
          <a:bodyPr/>
          <a:lstStyle>
            <a:lvl1pPr>
              <a:defRPr/>
            </a:lvl1pPr>
          </a:lstStyle>
          <a:p>
            <a:pPr>
              <a:defRPr/>
            </a:pPr>
            <a:fld id="{863CE1B3-3FF4-423E-8B85-35159F4B9FDE}" type="datetimeFigureOut">
              <a:rPr lang="en-US"/>
              <a:pPr>
                <a:defRPr/>
              </a:pPr>
              <a:t>5/4/2023</a:t>
            </a:fld>
            <a:endParaRPr lang="en-US"/>
          </a:p>
        </p:txBody>
      </p:sp>
      <p:sp>
        <p:nvSpPr>
          <p:cNvPr id="8" name="Footer Placeholder 4">
            <a:extLst>
              <a:ext uri="{FF2B5EF4-FFF2-40B4-BE49-F238E27FC236}">
                <a16:creationId xmlns:a16="http://schemas.microsoft.com/office/drawing/2014/main" id="{9D56701B-0143-4E19-A4F2-BE88CF70C777}"/>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E9BF798-DE86-458D-89EA-9E7C937C1D40}"/>
              </a:ext>
            </a:extLst>
          </p:cNvPr>
          <p:cNvSpPr>
            <a:spLocks noGrp="1"/>
          </p:cNvSpPr>
          <p:nvPr>
            <p:ph type="sldNum" sz="quarter" idx="16"/>
          </p:nvPr>
        </p:nvSpPr>
        <p:spPr/>
        <p:txBody>
          <a:bodyPr/>
          <a:lstStyle>
            <a:lvl1pPr>
              <a:defRPr/>
            </a:lvl1pPr>
          </a:lstStyle>
          <a:p>
            <a:pPr>
              <a:defRPr/>
            </a:pPr>
            <a:fld id="{0F8C64F2-EC17-4F68-80BF-C27D1D11DA14}" type="slidenum">
              <a:rPr lang="en-US"/>
              <a:pPr>
                <a:defRPr/>
              </a:pPr>
              <a:t>‹#›</a:t>
            </a:fld>
            <a:endParaRPr lang="en-US"/>
          </a:p>
        </p:txBody>
      </p:sp>
    </p:spTree>
    <p:extLst>
      <p:ext uri="{BB962C8B-B14F-4D97-AF65-F5344CB8AC3E}">
        <p14:creationId xmlns:p14="http://schemas.microsoft.com/office/powerpoint/2010/main" val="394425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990838AD-3DD4-4C51-8775-326F636951D9}"/>
              </a:ext>
            </a:extLst>
          </p:cNvPr>
          <p:cNvSpPr>
            <a:spLocks noGrp="1"/>
          </p:cNvSpPr>
          <p:nvPr>
            <p:ph type="dt" sz="half" idx="14"/>
          </p:nvPr>
        </p:nvSpPr>
        <p:spPr/>
        <p:txBody>
          <a:bodyPr/>
          <a:lstStyle>
            <a:lvl1pPr>
              <a:defRPr/>
            </a:lvl1pPr>
          </a:lstStyle>
          <a:p>
            <a:pPr>
              <a:defRPr/>
            </a:pPr>
            <a:fld id="{94BC803E-EE63-4B28-935C-C9E0F330FD92}" type="datetimeFigureOut">
              <a:rPr lang="en-US"/>
              <a:pPr>
                <a:defRPr/>
              </a:pPr>
              <a:t>5/4/2023</a:t>
            </a:fld>
            <a:endParaRPr lang="en-US"/>
          </a:p>
        </p:txBody>
      </p:sp>
      <p:sp>
        <p:nvSpPr>
          <p:cNvPr id="6" name="Footer Placeholder 4">
            <a:extLst>
              <a:ext uri="{FF2B5EF4-FFF2-40B4-BE49-F238E27FC236}">
                <a16:creationId xmlns:a16="http://schemas.microsoft.com/office/drawing/2014/main" id="{53B167A3-53FE-4B42-9D3F-68EF4870C2EE}"/>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4939D55-F088-49DB-85FF-F0E4A4890F1D}"/>
              </a:ext>
            </a:extLst>
          </p:cNvPr>
          <p:cNvSpPr>
            <a:spLocks noGrp="1"/>
          </p:cNvSpPr>
          <p:nvPr>
            <p:ph type="sldNum" sz="quarter" idx="16"/>
          </p:nvPr>
        </p:nvSpPr>
        <p:spPr/>
        <p:txBody>
          <a:bodyPr/>
          <a:lstStyle>
            <a:lvl1pPr>
              <a:defRPr/>
            </a:lvl1pPr>
          </a:lstStyle>
          <a:p>
            <a:pPr>
              <a:defRPr/>
            </a:pPr>
            <a:fld id="{0CD7B159-0BEF-4196-ABD3-FA767D7F080D}" type="slidenum">
              <a:rPr lang="en-US"/>
              <a:pPr>
                <a:defRPr/>
              </a:pPr>
              <a:t>‹#›</a:t>
            </a:fld>
            <a:endParaRPr lang="en-US"/>
          </a:p>
        </p:txBody>
      </p:sp>
    </p:spTree>
    <p:extLst>
      <p:ext uri="{BB962C8B-B14F-4D97-AF65-F5344CB8AC3E}">
        <p14:creationId xmlns:p14="http://schemas.microsoft.com/office/powerpoint/2010/main" val="1574975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75C80A-5BF4-41B2-BEE9-A2C1F830CC1B}"/>
              </a:ext>
            </a:extLst>
          </p:cNvPr>
          <p:cNvSpPr>
            <a:spLocks noGrp="1"/>
          </p:cNvSpPr>
          <p:nvPr>
            <p:ph type="dt" sz="half" idx="10"/>
          </p:nvPr>
        </p:nvSpPr>
        <p:spPr/>
        <p:txBody>
          <a:bodyPr/>
          <a:lstStyle>
            <a:lvl1pPr>
              <a:defRPr/>
            </a:lvl1pPr>
          </a:lstStyle>
          <a:p>
            <a:pPr>
              <a:defRPr/>
            </a:pPr>
            <a:fld id="{C76EA4C1-B47E-41AB-8C7E-83508C3D95E4}" type="datetimeFigureOut">
              <a:rPr lang="en-US"/>
              <a:pPr>
                <a:defRPr/>
              </a:pPr>
              <a:t>5/4/2023</a:t>
            </a:fld>
            <a:endParaRPr lang="en-US"/>
          </a:p>
        </p:txBody>
      </p:sp>
      <p:sp>
        <p:nvSpPr>
          <p:cNvPr id="5" name="Footer Placeholder 4">
            <a:extLst>
              <a:ext uri="{FF2B5EF4-FFF2-40B4-BE49-F238E27FC236}">
                <a16:creationId xmlns:a16="http://schemas.microsoft.com/office/drawing/2014/main" id="{C603D1CF-1DAC-4A8F-9A0B-9301B74072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9154C1-4DC0-452E-B62F-A6D2F24F2C02}"/>
              </a:ext>
            </a:extLst>
          </p:cNvPr>
          <p:cNvSpPr>
            <a:spLocks noGrp="1"/>
          </p:cNvSpPr>
          <p:nvPr>
            <p:ph type="sldNum" sz="quarter" idx="12"/>
          </p:nvPr>
        </p:nvSpPr>
        <p:spPr/>
        <p:txBody>
          <a:bodyPr/>
          <a:lstStyle>
            <a:lvl1pPr>
              <a:defRPr/>
            </a:lvl1pPr>
          </a:lstStyle>
          <a:p>
            <a:pPr>
              <a:defRPr/>
            </a:pPr>
            <a:fld id="{B19ED78B-1975-42F3-AC73-F3CD4AA197DD}" type="slidenum">
              <a:rPr lang="en-US"/>
              <a:pPr>
                <a:defRPr/>
              </a:pPr>
              <a:t>‹#›</a:t>
            </a:fld>
            <a:endParaRPr lang="en-US"/>
          </a:p>
        </p:txBody>
      </p:sp>
    </p:spTree>
    <p:extLst>
      <p:ext uri="{BB962C8B-B14F-4D97-AF65-F5344CB8AC3E}">
        <p14:creationId xmlns:p14="http://schemas.microsoft.com/office/powerpoint/2010/main" val="4056538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2AB6053-3F52-4115-8D38-7E86A2E25D06}"/>
              </a:ext>
            </a:extLst>
          </p:cNvPr>
          <p:cNvSpPr>
            <a:spLocks noGrp="1"/>
          </p:cNvSpPr>
          <p:nvPr>
            <p:ph type="dt" sz="half" idx="10"/>
          </p:nvPr>
        </p:nvSpPr>
        <p:spPr/>
        <p:txBody>
          <a:bodyPr/>
          <a:lstStyle>
            <a:lvl1pPr>
              <a:defRPr/>
            </a:lvl1pPr>
          </a:lstStyle>
          <a:p>
            <a:pPr>
              <a:defRPr/>
            </a:pPr>
            <a:fld id="{38392774-17AB-4D32-8CF4-0C9BF1E793E9}" type="datetimeFigureOut">
              <a:rPr lang="en-US"/>
              <a:pPr>
                <a:defRPr/>
              </a:pPr>
              <a:t>5/4/2023</a:t>
            </a:fld>
            <a:endParaRPr lang="en-US"/>
          </a:p>
        </p:txBody>
      </p:sp>
      <p:sp>
        <p:nvSpPr>
          <p:cNvPr id="5" name="Footer Placeholder 4">
            <a:extLst>
              <a:ext uri="{FF2B5EF4-FFF2-40B4-BE49-F238E27FC236}">
                <a16:creationId xmlns:a16="http://schemas.microsoft.com/office/drawing/2014/main" id="{29D42418-E524-479E-8B6A-EF826584402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5035047-76BE-4A27-886E-F559CECE890F}"/>
              </a:ext>
            </a:extLst>
          </p:cNvPr>
          <p:cNvSpPr>
            <a:spLocks noGrp="1"/>
          </p:cNvSpPr>
          <p:nvPr>
            <p:ph type="sldNum" sz="quarter" idx="12"/>
          </p:nvPr>
        </p:nvSpPr>
        <p:spPr/>
        <p:txBody>
          <a:bodyPr/>
          <a:lstStyle>
            <a:lvl1pPr>
              <a:defRPr/>
            </a:lvl1pPr>
          </a:lstStyle>
          <a:p>
            <a:pPr>
              <a:defRPr/>
            </a:pPr>
            <a:fld id="{4BBA01C7-DE7D-48E2-A7C9-C450A6E17224}" type="slidenum">
              <a:rPr lang="en-US"/>
              <a:pPr>
                <a:defRPr/>
              </a:pPr>
              <a:t>‹#›</a:t>
            </a:fld>
            <a:endParaRPr lang="en-US"/>
          </a:p>
        </p:txBody>
      </p:sp>
    </p:spTree>
    <p:extLst>
      <p:ext uri="{BB962C8B-B14F-4D97-AF65-F5344CB8AC3E}">
        <p14:creationId xmlns:p14="http://schemas.microsoft.com/office/powerpoint/2010/main" val="723528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2CC21D-B26B-4038-8BBF-D922217290EB}"/>
              </a:ext>
            </a:extLst>
          </p:cNvPr>
          <p:cNvSpPr>
            <a:spLocks noGrp="1"/>
          </p:cNvSpPr>
          <p:nvPr>
            <p:ph type="dt" sz="half" idx="10"/>
          </p:nvPr>
        </p:nvSpPr>
        <p:spPr/>
        <p:txBody>
          <a:bodyPr/>
          <a:lstStyle>
            <a:lvl1pPr>
              <a:defRPr/>
            </a:lvl1pPr>
          </a:lstStyle>
          <a:p>
            <a:pPr>
              <a:defRPr/>
            </a:pPr>
            <a:fld id="{FD07B5E4-A381-4A74-BC86-D59D10663324}" type="datetimeFigureOut">
              <a:rPr lang="en-US"/>
              <a:pPr>
                <a:defRPr/>
              </a:pPr>
              <a:t>5/4/2023</a:t>
            </a:fld>
            <a:endParaRPr lang="en-US"/>
          </a:p>
        </p:txBody>
      </p:sp>
      <p:sp>
        <p:nvSpPr>
          <p:cNvPr id="5" name="Footer Placeholder 4">
            <a:extLst>
              <a:ext uri="{FF2B5EF4-FFF2-40B4-BE49-F238E27FC236}">
                <a16:creationId xmlns:a16="http://schemas.microsoft.com/office/drawing/2014/main" id="{6358A74F-BB2F-416D-8909-52D2C5627A6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2ADE288-49DA-483F-92A5-AAD0930A51DC}"/>
              </a:ext>
            </a:extLst>
          </p:cNvPr>
          <p:cNvSpPr>
            <a:spLocks noGrp="1"/>
          </p:cNvSpPr>
          <p:nvPr>
            <p:ph type="sldNum" sz="quarter" idx="12"/>
          </p:nvPr>
        </p:nvSpPr>
        <p:spPr/>
        <p:txBody>
          <a:bodyPr/>
          <a:lstStyle>
            <a:lvl1pPr>
              <a:defRPr/>
            </a:lvl1pPr>
          </a:lstStyle>
          <a:p>
            <a:pPr>
              <a:defRPr/>
            </a:pPr>
            <a:fld id="{A70B2660-76FF-45A6-ADE4-81D0F2B6947D}" type="slidenum">
              <a:rPr lang="en-US"/>
              <a:pPr>
                <a:defRPr/>
              </a:pPr>
              <a:t>‹#›</a:t>
            </a:fld>
            <a:endParaRPr lang="en-US"/>
          </a:p>
        </p:txBody>
      </p:sp>
    </p:spTree>
    <p:extLst>
      <p:ext uri="{BB962C8B-B14F-4D97-AF65-F5344CB8AC3E}">
        <p14:creationId xmlns:p14="http://schemas.microsoft.com/office/powerpoint/2010/main" val="360682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D42BB6E-98A1-4D9A-A9FD-7887584A6F13}"/>
              </a:ext>
            </a:extLst>
          </p:cNvPr>
          <p:cNvSpPr>
            <a:spLocks noGrp="1"/>
          </p:cNvSpPr>
          <p:nvPr>
            <p:ph type="dt" sz="half" idx="10"/>
          </p:nvPr>
        </p:nvSpPr>
        <p:spPr/>
        <p:txBody>
          <a:bodyPr/>
          <a:lstStyle>
            <a:lvl1pPr>
              <a:defRPr/>
            </a:lvl1pPr>
          </a:lstStyle>
          <a:p>
            <a:pPr>
              <a:defRPr/>
            </a:pPr>
            <a:fld id="{64C855B4-C462-4DD0-A6B1-24E5F6A9BDE5}" type="datetimeFigureOut">
              <a:rPr lang="en-US"/>
              <a:pPr>
                <a:defRPr/>
              </a:pPr>
              <a:t>5/4/2023</a:t>
            </a:fld>
            <a:endParaRPr lang="en-US"/>
          </a:p>
        </p:txBody>
      </p:sp>
      <p:sp>
        <p:nvSpPr>
          <p:cNvPr id="5" name="Footer Placeholder 4">
            <a:extLst>
              <a:ext uri="{FF2B5EF4-FFF2-40B4-BE49-F238E27FC236}">
                <a16:creationId xmlns:a16="http://schemas.microsoft.com/office/drawing/2014/main" id="{5A07B92E-E7FB-4019-B5A8-5DCDDCF7AC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8019981-04DD-4D63-9D88-717883D28A6A}"/>
              </a:ext>
            </a:extLst>
          </p:cNvPr>
          <p:cNvSpPr>
            <a:spLocks noGrp="1"/>
          </p:cNvSpPr>
          <p:nvPr>
            <p:ph type="sldNum" sz="quarter" idx="12"/>
          </p:nvPr>
        </p:nvSpPr>
        <p:spPr/>
        <p:txBody>
          <a:bodyPr/>
          <a:lstStyle>
            <a:lvl1pPr>
              <a:defRPr/>
            </a:lvl1pPr>
          </a:lstStyle>
          <a:p>
            <a:pPr>
              <a:defRPr/>
            </a:pPr>
            <a:fld id="{A9B7BFD7-7625-436B-AF8B-BD108B0E2153}" type="slidenum">
              <a:rPr lang="en-US"/>
              <a:pPr>
                <a:defRPr/>
              </a:pPr>
              <a:t>‹#›</a:t>
            </a:fld>
            <a:endParaRPr lang="en-US"/>
          </a:p>
        </p:txBody>
      </p:sp>
    </p:spTree>
    <p:extLst>
      <p:ext uri="{BB962C8B-B14F-4D97-AF65-F5344CB8AC3E}">
        <p14:creationId xmlns:p14="http://schemas.microsoft.com/office/powerpoint/2010/main" val="4267577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0141AE1-380D-4DE2-AEC7-C7F99714B328}"/>
              </a:ext>
            </a:extLst>
          </p:cNvPr>
          <p:cNvSpPr>
            <a:spLocks noGrp="1"/>
          </p:cNvSpPr>
          <p:nvPr>
            <p:ph type="dt" sz="half" idx="10"/>
          </p:nvPr>
        </p:nvSpPr>
        <p:spPr/>
        <p:txBody>
          <a:bodyPr/>
          <a:lstStyle>
            <a:lvl1pPr>
              <a:defRPr/>
            </a:lvl1pPr>
          </a:lstStyle>
          <a:p>
            <a:pPr>
              <a:defRPr/>
            </a:pPr>
            <a:fld id="{AD81576E-8E9C-4EA5-80AB-7D06322C1E1F}" type="datetimeFigureOut">
              <a:rPr lang="en-US"/>
              <a:pPr>
                <a:defRPr/>
              </a:pPr>
              <a:t>5/4/2023</a:t>
            </a:fld>
            <a:endParaRPr lang="en-US"/>
          </a:p>
        </p:txBody>
      </p:sp>
      <p:sp>
        <p:nvSpPr>
          <p:cNvPr id="6" name="Footer Placeholder 4">
            <a:extLst>
              <a:ext uri="{FF2B5EF4-FFF2-40B4-BE49-F238E27FC236}">
                <a16:creationId xmlns:a16="http://schemas.microsoft.com/office/drawing/2014/main" id="{F8313F41-F864-4D33-A5DB-BAED6C808E0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B56D28A-BDC6-4D9B-B0CA-17EF7253982C}"/>
              </a:ext>
            </a:extLst>
          </p:cNvPr>
          <p:cNvSpPr>
            <a:spLocks noGrp="1"/>
          </p:cNvSpPr>
          <p:nvPr>
            <p:ph type="sldNum" sz="quarter" idx="12"/>
          </p:nvPr>
        </p:nvSpPr>
        <p:spPr/>
        <p:txBody>
          <a:bodyPr/>
          <a:lstStyle>
            <a:lvl1pPr>
              <a:defRPr/>
            </a:lvl1pPr>
          </a:lstStyle>
          <a:p>
            <a:pPr>
              <a:defRPr/>
            </a:pPr>
            <a:fld id="{4422DD03-92AF-4248-BD68-F9DF38C54343}" type="slidenum">
              <a:rPr lang="en-US"/>
              <a:pPr>
                <a:defRPr/>
              </a:pPr>
              <a:t>‹#›</a:t>
            </a:fld>
            <a:endParaRPr lang="en-US"/>
          </a:p>
        </p:txBody>
      </p:sp>
    </p:spTree>
    <p:extLst>
      <p:ext uri="{BB962C8B-B14F-4D97-AF65-F5344CB8AC3E}">
        <p14:creationId xmlns:p14="http://schemas.microsoft.com/office/powerpoint/2010/main" val="4249839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A09F215E-496D-4C40-A84F-AC7A8362FFB5}"/>
              </a:ext>
            </a:extLst>
          </p:cNvPr>
          <p:cNvSpPr>
            <a:spLocks noGrp="1"/>
          </p:cNvSpPr>
          <p:nvPr>
            <p:ph type="dt" sz="half" idx="10"/>
          </p:nvPr>
        </p:nvSpPr>
        <p:spPr/>
        <p:txBody>
          <a:bodyPr/>
          <a:lstStyle>
            <a:lvl1pPr>
              <a:defRPr/>
            </a:lvl1pPr>
          </a:lstStyle>
          <a:p>
            <a:pPr>
              <a:defRPr/>
            </a:pPr>
            <a:fld id="{1453A25C-CD68-48AC-9B93-B7C578E852A1}" type="datetimeFigureOut">
              <a:rPr lang="en-US"/>
              <a:pPr>
                <a:defRPr/>
              </a:pPr>
              <a:t>5/4/2023</a:t>
            </a:fld>
            <a:endParaRPr lang="en-US"/>
          </a:p>
        </p:txBody>
      </p:sp>
      <p:sp>
        <p:nvSpPr>
          <p:cNvPr id="8" name="Footer Placeholder 4">
            <a:extLst>
              <a:ext uri="{FF2B5EF4-FFF2-40B4-BE49-F238E27FC236}">
                <a16:creationId xmlns:a16="http://schemas.microsoft.com/office/drawing/2014/main" id="{1CB876BD-97C5-4840-AE7A-EE9B5204F30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7A0B0CB-8EA4-41F3-93F7-23EFABAC26CB}"/>
              </a:ext>
            </a:extLst>
          </p:cNvPr>
          <p:cNvSpPr>
            <a:spLocks noGrp="1"/>
          </p:cNvSpPr>
          <p:nvPr>
            <p:ph type="sldNum" sz="quarter" idx="12"/>
          </p:nvPr>
        </p:nvSpPr>
        <p:spPr/>
        <p:txBody>
          <a:bodyPr/>
          <a:lstStyle>
            <a:lvl1pPr>
              <a:defRPr/>
            </a:lvl1pPr>
          </a:lstStyle>
          <a:p>
            <a:pPr>
              <a:defRPr/>
            </a:pPr>
            <a:fld id="{4F3341FE-414C-44D5-B1ED-2DB97B0351F2}" type="slidenum">
              <a:rPr lang="en-US"/>
              <a:pPr>
                <a:defRPr/>
              </a:pPr>
              <a:t>‹#›</a:t>
            </a:fld>
            <a:endParaRPr lang="en-US"/>
          </a:p>
        </p:txBody>
      </p:sp>
    </p:spTree>
    <p:extLst>
      <p:ext uri="{BB962C8B-B14F-4D97-AF65-F5344CB8AC3E}">
        <p14:creationId xmlns:p14="http://schemas.microsoft.com/office/powerpoint/2010/main" val="178900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8671488C-5EF8-41D0-B3B2-638C92060DA9}"/>
              </a:ext>
            </a:extLst>
          </p:cNvPr>
          <p:cNvSpPr>
            <a:spLocks noGrp="1"/>
          </p:cNvSpPr>
          <p:nvPr>
            <p:ph type="dt" sz="half" idx="10"/>
          </p:nvPr>
        </p:nvSpPr>
        <p:spPr/>
        <p:txBody>
          <a:bodyPr/>
          <a:lstStyle>
            <a:lvl1pPr>
              <a:defRPr/>
            </a:lvl1pPr>
          </a:lstStyle>
          <a:p>
            <a:pPr>
              <a:defRPr/>
            </a:pPr>
            <a:fld id="{A489105B-148D-4956-9A07-7D4FB30DC5BA}" type="datetimeFigureOut">
              <a:rPr lang="en-US"/>
              <a:pPr>
                <a:defRPr/>
              </a:pPr>
              <a:t>5/4/2023</a:t>
            </a:fld>
            <a:endParaRPr lang="en-US"/>
          </a:p>
        </p:txBody>
      </p:sp>
      <p:sp>
        <p:nvSpPr>
          <p:cNvPr id="4" name="Footer Placeholder 4">
            <a:extLst>
              <a:ext uri="{FF2B5EF4-FFF2-40B4-BE49-F238E27FC236}">
                <a16:creationId xmlns:a16="http://schemas.microsoft.com/office/drawing/2014/main" id="{C89BA49D-9018-4552-B359-531C2D47644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3694932-3258-4228-9427-E751EF8E5B96}"/>
              </a:ext>
            </a:extLst>
          </p:cNvPr>
          <p:cNvSpPr>
            <a:spLocks noGrp="1"/>
          </p:cNvSpPr>
          <p:nvPr>
            <p:ph type="sldNum" sz="quarter" idx="12"/>
          </p:nvPr>
        </p:nvSpPr>
        <p:spPr/>
        <p:txBody>
          <a:bodyPr/>
          <a:lstStyle>
            <a:lvl1pPr>
              <a:defRPr/>
            </a:lvl1pPr>
          </a:lstStyle>
          <a:p>
            <a:pPr>
              <a:defRPr/>
            </a:pPr>
            <a:fld id="{FF4DDC83-0DA9-450B-A5CA-38B3428AA3F7}" type="slidenum">
              <a:rPr lang="en-US"/>
              <a:pPr>
                <a:defRPr/>
              </a:pPr>
              <a:t>‹#›</a:t>
            </a:fld>
            <a:endParaRPr lang="en-US"/>
          </a:p>
        </p:txBody>
      </p:sp>
    </p:spTree>
    <p:extLst>
      <p:ext uri="{BB962C8B-B14F-4D97-AF65-F5344CB8AC3E}">
        <p14:creationId xmlns:p14="http://schemas.microsoft.com/office/powerpoint/2010/main" val="112178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C14CDBE-BB27-457A-876E-8E923FC3F0B8}"/>
              </a:ext>
            </a:extLst>
          </p:cNvPr>
          <p:cNvSpPr>
            <a:spLocks noGrp="1"/>
          </p:cNvSpPr>
          <p:nvPr>
            <p:ph type="dt" sz="half" idx="10"/>
          </p:nvPr>
        </p:nvSpPr>
        <p:spPr/>
        <p:txBody>
          <a:bodyPr/>
          <a:lstStyle>
            <a:lvl1pPr>
              <a:defRPr/>
            </a:lvl1pPr>
          </a:lstStyle>
          <a:p>
            <a:pPr>
              <a:defRPr/>
            </a:pPr>
            <a:fld id="{8482DC5E-11D0-442C-83DA-5F039F5C5034}" type="datetimeFigureOut">
              <a:rPr lang="en-US"/>
              <a:pPr>
                <a:defRPr/>
              </a:pPr>
              <a:t>5/4/2023</a:t>
            </a:fld>
            <a:endParaRPr lang="en-US"/>
          </a:p>
        </p:txBody>
      </p:sp>
      <p:sp>
        <p:nvSpPr>
          <p:cNvPr id="3" name="Footer Placeholder 4">
            <a:extLst>
              <a:ext uri="{FF2B5EF4-FFF2-40B4-BE49-F238E27FC236}">
                <a16:creationId xmlns:a16="http://schemas.microsoft.com/office/drawing/2014/main" id="{85864120-460E-44D1-A02F-A081B2F4300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F045488-96FD-4C93-8D5E-15FE9D98E74F}"/>
              </a:ext>
            </a:extLst>
          </p:cNvPr>
          <p:cNvSpPr>
            <a:spLocks noGrp="1"/>
          </p:cNvSpPr>
          <p:nvPr>
            <p:ph type="sldNum" sz="quarter" idx="12"/>
          </p:nvPr>
        </p:nvSpPr>
        <p:spPr/>
        <p:txBody>
          <a:bodyPr/>
          <a:lstStyle>
            <a:lvl1pPr>
              <a:defRPr/>
            </a:lvl1pPr>
          </a:lstStyle>
          <a:p>
            <a:pPr>
              <a:defRPr/>
            </a:pPr>
            <a:fld id="{114B5BDA-B426-4595-B294-14C13F97E9A4}" type="slidenum">
              <a:rPr lang="en-US"/>
              <a:pPr>
                <a:defRPr/>
              </a:pPr>
              <a:t>‹#›</a:t>
            </a:fld>
            <a:endParaRPr lang="en-US"/>
          </a:p>
        </p:txBody>
      </p:sp>
    </p:spTree>
    <p:extLst>
      <p:ext uri="{BB962C8B-B14F-4D97-AF65-F5344CB8AC3E}">
        <p14:creationId xmlns:p14="http://schemas.microsoft.com/office/powerpoint/2010/main" val="173955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A9E8547A-D981-4294-968C-39A6B732D364}"/>
              </a:ext>
            </a:extLst>
          </p:cNvPr>
          <p:cNvSpPr>
            <a:spLocks noGrp="1"/>
          </p:cNvSpPr>
          <p:nvPr>
            <p:ph type="dt" sz="half" idx="10"/>
          </p:nvPr>
        </p:nvSpPr>
        <p:spPr/>
        <p:txBody>
          <a:bodyPr/>
          <a:lstStyle>
            <a:lvl1pPr>
              <a:defRPr/>
            </a:lvl1pPr>
          </a:lstStyle>
          <a:p>
            <a:pPr>
              <a:defRPr/>
            </a:pPr>
            <a:fld id="{4A5AD7F1-0C2D-4C2F-B2D7-D0AD308F43A0}" type="datetimeFigureOut">
              <a:rPr lang="en-US"/>
              <a:pPr>
                <a:defRPr/>
              </a:pPr>
              <a:t>5/4/2023</a:t>
            </a:fld>
            <a:endParaRPr lang="en-US"/>
          </a:p>
        </p:txBody>
      </p:sp>
      <p:sp>
        <p:nvSpPr>
          <p:cNvPr id="6" name="Footer Placeholder 4">
            <a:extLst>
              <a:ext uri="{FF2B5EF4-FFF2-40B4-BE49-F238E27FC236}">
                <a16:creationId xmlns:a16="http://schemas.microsoft.com/office/drawing/2014/main" id="{C33355FD-8A80-4347-A02A-D582584DC98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2FFEDAC-624F-4A70-8379-AE183FE6AEC8}"/>
              </a:ext>
            </a:extLst>
          </p:cNvPr>
          <p:cNvSpPr>
            <a:spLocks noGrp="1"/>
          </p:cNvSpPr>
          <p:nvPr>
            <p:ph type="sldNum" sz="quarter" idx="12"/>
          </p:nvPr>
        </p:nvSpPr>
        <p:spPr/>
        <p:txBody>
          <a:bodyPr/>
          <a:lstStyle>
            <a:lvl1pPr>
              <a:defRPr/>
            </a:lvl1pPr>
          </a:lstStyle>
          <a:p>
            <a:pPr>
              <a:defRPr/>
            </a:pPr>
            <a:fld id="{952EC945-1F6B-41CB-93FF-B9C8A15880B1}" type="slidenum">
              <a:rPr lang="en-US"/>
              <a:pPr>
                <a:defRPr/>
              </a:pPr>
              <a:t>‹#›</a:t>
            </a:fld>
            <a:endParaRPr lang="en-US"/>
          </a:p>
        </p:txBody>
      </p:sp>
    </p:spTree>
    <p:extLst>
      <p:ext uri="{BB962C8B-B14F-4D97-AF65-F5344CB8AC3E}">
        <p14:creationId xmlns:p14="http://schemas.microsoft.com/office/powerpoint/2010/main" val="144656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EA0E493C-D9E4-437A-BDC3-5504F8D257BE}"/>
              </a:ext>
            </a:extLst>
          </p:cNvPr>
          <p:cNvSpPr>
            <a:spLocks noGrp="1"/>
          </p:cNvSpPr>
          <p:nvPr>
            <p:ph type="dt" sz="half" idx="10"/>
          </p:nvPr>
        </p:nvSpPr>
        <p:spPr/>
        <p:txBody>
          <a:bodyPr/>
          <a:lstStyle>
            <a:lvl1pPr>
              <a:defRPr/>
            </a:lvl1pPr>
          </a:lstStyle>
          <a:p>
            <a:pPr>
              <a:defRPr/>
            </a:pPr>
            <a:fld id="{758F924F-6A09-4144-85F0-268C18408103}" type="datetimeFigureOut">
              <a:rPr lang="en-US"/>
              <a:pPr>
                <a:defRPr/>
              </a:pPr>
              <a:t>5/4/2023</a:t>
            </a:fld>
            <a:endParaRPr lang="en-US"/>
          </a:p>
        </p:txBody>
      </p:sp>
      <p:sp>
        <p:nvSpPr>
          <p:cNvPr id="6" name="Footer Placeholder 4">
            <a:extLst>
              <a:ext uri="{FF2B5EF4-FFF2-40B4-BE49-F238E27FC236}">
                <a16:creationId xmlns:a16="http://schemas.microsoft.com/office/drawing/2014/main" id="{BB262D34-E8B6-4518-9979-C7BE29635B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E91746B-1D63-4138-9A97-BC03DE8636A3}"/>
              </a:ext>
            </a:extLst>
          </p:cNvPr>
          <p:cNvSpPr>
            <a:spLocks noGrp="1"/>
          </p:cNvSpPr>
          <p:nvPr>
            <p:ph type="sldNum" sz="quarter" idx="12"/>
          </p:nvPr>
        </p:nvSpPr>
        <p:spPr/>
        <p:txBody>
          <a:bodyPr/>
          <a:lstStyle>
            <a:lvl1pPr>
              <a:defRPr/>
            </a:lvl1pPr>
          </a:lstStyle>
          <a:p>
            <a:pPr>
              <a:defRPr/>
            </a:pPr>
            <a:fld id="{C384EA00-227D-48B0-86A3-BF19A9120036}" type="slidenum">
              <a:rPr lang="en-US"/>
              <a:pPr>
                <a:defRPr/>
              </a:pPr>
              <a:t>‹#›</a:t>
            </a:fld>
            <a:endParaRPr lang="en-US"/>
          </a:p>
        </p:txBody>
      </p:sp>
    </p:spTree>
    <p:extLst>
      <p:ext uri="{BB962C8B-B14F-4D97-AF65-F5344CB8AC3E}">
        <p14:creationId xmlns:p14="http://schemas.microsoft.com/office/powerpoint/2010/main" val="410707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1F85AA74-8D51-415A-B415-64610F106A14}"/>
              </a:ext>
            </a:extLst>
          </p:cNvPr>
          <p:cNvGrpSpPr>
            <a:grpSpLocks/>
          </p:cNvGrpSpPr>
          <p:nvPr/>
        </p:nvGrpSpPr>
        <p:grpSpPr bwMode="auto">
          <a:xfrm>
            <a:off x="-7938" y="-7938"/>
            <a:ext cx="9170988" cy="6873876"/>
            <a:chOff x="-8467" y="-8468"/>
            <a:chExt cx="9171317" cy="6874935"/>
          </a:xfrm>
        </p:grpSpPr>
        <p:sp>
          <p:nvSpPr>
            <p:cNvPr id="7" name="Freeform 6">
              <a:extLst>
                <a:ext uri="{FF2B5EF4-FFF2-40B4-BE49-F238E27FC236}">
                  <a16:creationId xmlns:a16="http://schemas.microsoft.com/office/drawing/2014/main" id="{54325BF9-8DF6-4A9C-A3A9-8953C2DF2150}"/>
                </a:ext>
              </a:extLst>
            </p:cNvPr>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B943F436-572E-4FAE-8A00-5109AED4C3B7}"/>
                </a:ext>
              </a:extLst>
            </p:cNvPr>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35B15856-916F-41ED-AD9F-BC06904FC6A7}"/>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F4EEDEEC-C939-47E0-B3FA-29F2E5F3BA8A}"/>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FB8774FB-FF18-4BE2-A6AD-CC3F2131D5C7}"/>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326F42FA-4FA0-4F05-AFA5-CEA73A232D91}"/>
                </a:ext>
              </a:extLst>
            </p:cNvPr>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0EC113DC-9B9B-4753-B235-41D7A53C0EA5}"/>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6FE8AB12-D147-44AB-ACC5-343A14FA7836}"/>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6B012F9C-5D85-4284-9ED7-FB6F94B4B864}"/>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8E4A38EA-21C2-4A43-8EC5-FD076B575838}"/>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2EBEEC37-CBD5-4367-A860-25867FFCF044}"/>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7D62B2EC-93FE-44F3-B4CC-E89EA4083A7F}"/>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062CCAC-D865-4621-9AB3-DD6431F15874}"/>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A2DE3C52-93D0-46DE-B8A1-E2BDF264E87E}" type="datetimeFigureOut">
              <a:rPr lang="en-US"/>
              <a:pPr>
                <a:defRPr/>
              </a:pPr>
              <a:t>5/4/2023</a:t>
            </a:fld>
            <a:endParaRPr lang="en-US"/>
          </a:p>
        </p:txBody>
      </p:sp>
      <p:sp>
        <p:nvSpPr>
          <p:cNvPr id="5" name="Footer Placeholder 4">
            <a:extLst>
              <a:ext uri="{FF2B5EF4-FFF2-40B4-BE49-F238E27FC236}">
                <a16:creationId xmlns:a16="http://schemas.microsoft.com/office/drawing/2014/main" id="{5F796DC1-1102-4FFE-8332-5EA607143D8C}"/>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A5FC144-2C7C-4176-8E69-4EF4E784E84A}"/>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117E61C4-877F-4654-91F0-01A9641B602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8"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9" r:id="rId11"/>
    <p:sldLayoutId id="2147483774" r:id="rId12"/>
    <p:sldLayoutId id="2147483780" r:id="rId13"/>
    <p:sldLayoutId id="2147483775" r:id="rId14"/>
    <p:sldLayoutId id="2147483776" r:id="rId15"/>
    <p:sldLayoutId id="2147483777"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5.xml"/><Relationship Id="rId16" Type="http://schemas.openxmlformats.org/officeDocument/2006/relationships/diagramColors" Target="../diagrams/colors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BAE0171-BAD3-4134-AB16-5DB8E521D840}"/>
              </a:ext>
            </a:extLst>
          </p:cNvPr>
          <p:cNvSpPr>
            <a:spLocks noGrp="1" noChangeArrowheads="1"/>
          </p:cNvSpPr>
          <p:nvPr>
            <p:ph type="ctrTitle"/>
          </p:nvPr>
        </p:nvSpPr>
        <p:spPr>
          <a:xfrm>
            <a:off x="933977" y="451076"/>
            <a:ext cx="7276041" cy="3372787"/>
          </a:xfrm>
        </p:spPr>
        <p:txBody>
          <a:bodyPr/>
          <a:lstStyle/>
          <a:p>
            <a:pPr algn="ctr"/>
            <a:r>
              <a:rPr lang="en-US" altLang="en-US" sz="3200" dirty="0">
                <a:solidFill>
                  <a:schemeClr val="tx2"/>
                </a:solidFill>
                <a:latin typeface="Calibri" panose="020F0502020204030204" pitchFamily="34" charset="0"/>
                <a:ea typeface="Calibri" panose="020F0502020204030204" pitchFamily="34" charset="0"/>
                <a:cs typeface="Calibri" panose="020F0502020204030204" pitchFamily="34" charset="0"/>
              </a:rPr>
              <a:t>Strengthening Integration in </a:t>
            </a:r>
            <a:br>
              <a:rPr lang="en-US" altLang="en-US" sz="3200" dirty="0">
                <a:solidFill>
                  <a:schemeClr val="tx2"/>
                </a:solidFill>
                <a:latin typeface="Calibri" panose="020F0502020204030204" pitchFamily="34" charset="0"/>
                <a:ea typeface="Calibri" panose="020F0502020204030204" pitchFamily="34" charset="0"/>
                <a:cs typeface="Calibri" panose="020F0502020204030204" pitchFamily="34" charset="0"/>
              </a:rPr>
            </a:br>
            <a:r>
              <a:rPr lang="en-US" altLang="en-US" sz="3200" dirty="0">
                <a:solidFill>
                  <a:schemeClr val="tx2"/>
                </a:solidFill>
                <a:latin typeface="Calibri" panose="020F0502020204030204" pitchFamily="34" charset="0"/>
                <a:ea typeface="Calibri" panose="020F0502020204030204" pitchFamily="34" charset="0"/>
                <a:cs typeface="Calibri" panose="020F0502020204030204" pitchFamily="34" charset="0"/>
              </a:rPr>
              <a:t>Clinical Science Training</a:t>
            </a:r>
            <a:br>
              <a:rPr lang="en-US" altLang="en-US" sz="2700" dirty="0">
                <a:solidFill>
                  <a:schemeClr val="tx2"/>
                </a:solidFill>
                <a:latin typeface="Calibri" panose="020F0502020204030204" pitchFamily="34" charset="0"/>
                <a:ea typeface="Calibri" panose="020F0502020204030204" pitchFamily="34" charset="0"/>
                <a:cs typeface="Calibri" panose="020F0502020204030204" pitchFamily="34" charset="0"/>
              </a:rPr>
            </a:br>
            <a:br>
              <a:rPr lang="en-US" altLang="en-US" sz="2700" dirty="0">
                <a:solidFill>
                  <a:schemeClr val="tx2"/>
                </a:solidFill>
                <a:latin typeface="Calibri" panose="020F0502020204030204" pitchFamily="34" charset="0"/>
                <a:ea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ea typeface="Calibri" panose="020F0502020204030204" pitchFamily="34" charset="0"/>
                <a:cs typeface="Calibri" panose="020F0502020204030204" pitchFamily="34" charset="0"/>
              </a:rPr>
              <a:t>Teresa A. Treat</a:t>
            </a:r>
            <a:br>
              <a:rPr lang="en-US" altLang="en-US" sz="2000" dirty="0">
                <a:solidFill>
                  <a:schemeClr val="tx2"/>
                </a:solidFill>
                <a:latin typeface="Calibri" panose="020F0502020204030204" pitchFamily="34" charset="0"/>
                <a:ea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ea typeface="Calibri" panose="020F0502020204030204" pitchFamily="34" charset="0"/>
                <a:cs typeface="Calibri" panose="020F0502020204030204" pitchFamily="34" charset="0"/>
              </a:rPr>
              <a:t>University of Iowa</a:t>
            </a:r>
            <a:br>
              <a:rPr lang="en-US" altLang="en-US" sz="2000" dirty="0">
                <a:solidFill>
                  <a:schemeClr val="tx2"/>
                </a:solidFill>
                <a:latin typeface="Calibri" panose="020F0502020204030204" pitchFamily="34" charset="0"/>
                <a:ea typeface="Calibri" panose="020F0502020204030204" pitchFamily="34" charset="0"/>
                <a:cs typeface="Calibri" panose="020F0502020204030204" pitchFamily="34" charset="0"/>
              </a:rPr>
            </a:br>
            <a:endParaRPr lang="en-US" altLang="en-US" sz="200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F7204132-7F05-9F6F-DBD6-FFD102881419}"/>
              </a:ext>
            </a:extLst>
          </p:cNvPr>
          <p:cNvSpPr txBox="1"/>
          <p:nvPr/>
        </p:nvSpPr>
        <p:spPr>
          <a:xfrm>
            <a:off x="1206015" y="5791937"/>
            <a:ext cx="6731963" cy="923330"/>
          </a:xfrm>
          <a:prstGeom prst="rect">
            <a:avLst/>
          </a:prstGeom>
          <a:noFill/>
        </p:spPr>
        <p:txBody>
          <a:bodyPr wrap="square">
            <a:spAutoFit/>
          </a:bodyPr>
          <a:lstStyle/>
          <a:p>
            <a:pPr algn="ctr"/>
            <a:r>
              <a:rPr lang="en-US" sz="1800" dirty="0">
                <a:effectLst/>
                <a:latin typeface="Calibri" panose="020F0502020204030204" pitchFamily="34" charset="0"/>
                <a:ea typeface="Calibri" panose="020F0502020204030204" pitchFamily="34" charset="0"/>
                <a:cs typeface="Times New Roman" panose="02020603050405020304" pitchFamily="18" charset="0"/>
              </a:rPr>
              <a:t>Note: I am a member of the PCSAS Review Committee</a:t>
            </a:r>
            <a:r>
              <a:rPr lang="en-US" dirty="0">
                <a:latin typeface="Calibri" panose="020F0502020204030204" pitchFamily="34" charset="0"/>
                <a:ea typeface="Calibri" panose="020F0502020204030204" pitchFamily="34" charset="0"/>
                <a:cs typeface="Times New Roman" panose="02020603050405020304" pitchFamily="18" charset="0"/>
              </a:rPr>
              <a:t>, but the views expressed in this talk are my own and are </a:t>
            </a:r>
            <a:r>
              <a:rPr lang="en-US" sz="1800" dirty="0">
                <a:effectLst/>
                <a:latin typeface="Calibri" panose="020F0502020204030204" pitchFamily="34" charset="0"/>
                <a:ea typeface="Calibri" panose="020F0502020204030204" pitchFamily="34" charset="0"/>
                <a:cs typeface="Times New Roman" panose="02020603050405020304" pitchFamily="18" charset="0"/>
              </a:rPr>
              <a:t>not intended to represent the views of PCSAS or the PCSAS Review Committee.</a:t>
            </a:r>
            <a:endParaRPr lang="en-US" dirty="0"/>
          </a:p>
        </p:txBody>
      </p:sp>
    </p:spTree>
    <p:extLst>
      <p:ext uri="{BB962C8B-B14F-4D97-AF65-F5344CB8AC3E}">
        <p14:creationId xmlns:p14="http://schemas.microsoft.com/office/powerpoint/2010/main" val="986618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99686"/>
            <a:ext cx="8350250" cy="1077367"/>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600" dirty="0">
                <a:solidFill>
                  <a:schemeClr val="tx2"/>
                </a:solidFill>
                <a:latin typeface="Calibri" panose="020F0502020204030204" pitchFamily="34" charset="0"/>
                <a:ea typeface="Calibri" panose="020F0502020204030204" pitchFamily="34" charset="0"/>
                <a:cs typeface="Calibri" panose="020F0502020204030204" pitchFamily="34" charset="0"/>
              </a:rPr>
              <a:t>Some Barriers to Fully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507999" y="773016"/>
            <a:ext cx="8128000" cy="4521997"/>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Faculty in CS programs sometimes indicate that they would like to do more to address barriers mentioned above (and a wealth of other unmentioned barriers), but they…</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Lack relevant knowledge/skills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Lack necessary resources to support acquisition of knowledge/skills and their incorporation into CS training</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Are exhausted and burned out</a:t>
            </a:r>
          </a:p>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Soliciting resources from generous experts across clinical science doctoral and internship programs that are organized and maintained well by national organizations will be key to addressing these issues</a:t>
            </a:r>
          </a:p>
          <a:p>
            <a:pPr eaLnBrk="1" hangingPunct="1"/>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455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54012"/>
            <a:ext cx="8350250" cy="647738"/>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How Strengthen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138224" y="701750"/>
            <a:ext cx="8350250" cy="6102238"/>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Research Training Opportunities (for Mentors)</a:t>
            </a:r>
          </a:p>
          <a:p>
            <a:pPr lvl="1" eaLnBrk="1" hangingPunct="1"/>
            <a:r>
              <a:rPr lang="en-US" sz="1800" dirty="0">
                <a:latin typeface="Calibri" panose="020F0502020204030204" pitchFamily="34" charset="0"/>
                <a:ea typeface="Times New Roman" panose="02020603050405020304" pitchFamily="18" charset="0"/>
              </a:rPr>
              <a:t>Mentors encourage integrative and innovative research training that bridges disciplines and runs the gamut from basic clinical science to D&amp;I </a:t>
            </a:r>
          </a:p>
          <a:p>
            <a:pPr lvl="1" eaLnBrk="1" hangingPunct="1"/>
            <a:r>
              <a:rPr lang="en-US" sz="1800" dirty="0">
                <a:latin typeface="Calibri" panose="020F0502020204030204" pitchFamily="34" charset="0"/>
                <a:ea typeface="Times New Roman" panose="02020603050405020304" pitchFamily="18" charset="0"/>
              </a:rPr>
              <a:t>Mentors understand and articulate value of application training within CS model (with appropriate caps/constraints), ask mentees about service-provision training and how related to and informing research activities/ideas</a:t>
            </a:r>
            <a:endParaRPr lang="en-US" sz="1800" kern="1200" dirty="0">
              <a:solidFill>
                <a:srgbClr val="404040"/>
              </a:solidFill>
              <a:effectLst/>
              <a:latin typeface="Calibri" panose="020F0502020204030204" pitchFamily="34" charset="0"/>
              <a:ea typeface="Times New Roman" panose="02020603050405020304" pitchFamily="18" charset="0"/>
            </a:endParaRPr>
          </a:p>
          <a:p>
            <a:pPr lvl="1" eaLnBrk="1" hangingPunct="1"/>
            <a:r>
              <a:rPr lang="en-US" sz="1800" kern="1200" dirty="0">
                <a:solidFill>
                  <a:srgbClr val="404040"/>
                </a:solidFill>
                <a:effectLst/>
                <a:latin typeface="Calibri" panose="020F0502020204030204" pitchFamily="34" charset="0"/>
                <a:ea typeface="Times New Roman" panose="02020603050405020304" pitchFamily="18" charset="0"/>
              </a:rPr>
              <a:t>Mentors serve as teachers of applied material, as clinical practicum supervisors</a:t>
            </a:r>
          </a:p>
          <a:p>
            <a:pPr lvl="1" eaLnBrk="1" hangingPunct="1"/>
            <a:r>
              <a:rPr lang="en-US" sz="1800" dirty="0">
                <a:latin typeface="Calibri" panose="020F0502020204030204" pitchFamily="34" charset="0"/>
                <a:ea typeface="Times New Roman" panose="02020603050405020304" pitchFamily="18" charset="0"/>
              </a:rPr>
              <a:t>Mentors model consideration of role of DEIJ in </a:t>
            </a:r>
            <a:r>
              <a:rPr lang="en-US" sz="1800" kern="1200" dirty="0">
                <a:solidFill>
                  <a:srgbClr val="404040"/>
                </a:solidFill>
                <a:effectLst/>
                <a:latin typeface="Calibri" panose="020F0502020204030204" pitchFamily="34" charset="0"/>
                <a:ea typeface="Times New Roman" panose="02020603050405020304" pitchFamily="18" charset="0"/>
              </a:rPr>
              <a:t>conceptualization, assessment, and </a:t>
            </a:r>
            <a:r>
              <a:rPr lang="en-US" sz="1800" dirty="0" err="1">
                <a:latin typeface="Calibri" panose="020F0502020204030204" pitchFamily="34" charset="0"/>
                <a:ea typeface="Times New Roman" panose="02020603050405020304" pitchFamily="18" charset="0"/>
              </a:rPr>
              <a:t>disseminable</a:t>
            </a:r>
            <a:r>
              <a:rPr lang="en-US" sz="1800" dirty="0">
                <a:latin typeface="Calibri" panose="020F0502020204030204" pitchFamily="34" charset="0"/>
                <a:ea typeface="Times New Roman" panose="02020603050405020304" pitchFamily="18" charset="0"/>
              </a:rPr>
              <a:t> </a:t>
            </a:r>
            <a:r>
              <a:rPr lang="en-US" sz="1800" kern="1200" dirty="0">
                <a:solidFill>
                  <a:srgbClr val="404040"/>
                </a:solidFill>
                <a:effectLst/>
                <a:latin typeface="Calibri" panose="020F0502020204030204" pitchFamily="34" charset="0"/>
                <a:ea typeface="Times New Roman" panose="02020603050405020304" pitchFamily="18" charset="0"/>
              </a:rPr>
              <a:t>treatment of studied clinical phenomena </a:t>
            </a:r>
          </a:p>
          <a:p>
            <a:pPr lvl="1" eaLnBrk="1" hangingPunct="1"/>
            <a:r>
              <a:rPr lang="en-US" sz="1800" dirty="0">
                <a:latin typeface="Calibri" panose="020F0502020204030204" pitchFamily="34" charset="0"/>
                <a:ea typeface="Times New Roman" panose="02020603050405020304" pitchFamily="18" charset="0"/>
              </a:rPr>
              <a:t>Mentors actively support advancement of program’s DEI values (e.g., contributions to diversity committee, pipeline programs, presentations that focus in part on DEIJ, mentoring of and investment in diverse students, development of and response to climate/well-being surveys, etc.) </a:t>
            </a:r>
          </a:p>
          <a:p>
            <a:pPr lvl="1" eaLnBrk="1" hangingPunct="1"/>
            <a:r>
              <a:rPr lang="en-US" sz="1800" kern="1200" dirty="0">
                <a:solidFill>
                  <a:srgbClr val="404040"/>
                </a:solidFill>
                <a:effectLst/>
                <a:latin typeface="Calibri" panose="020F0502020204030204" pitchFamily="34" charset="0"/>
                <a:ea typeface="Times New Roman" panose="02020603050405020304" pitchFamily="18" charset="0"/>
              </a:rPr>
              <a:t>Mentors </a:t>
            </a:r>
            <a:r>
              <a:rPr lang="en-US" sz="1800" dirty="0">
                <a:latin typeface="Calibri" panose="020F0502020204030204" pitchFamily="34" charset="0"/>
                <a:ea typeface="Times New Roman" panose="02020603050405020304" pitchFamily="18" charset="0"/>
              </a:rPr>
              <a:t>have open and respectful periodic discussions of mentees’ career goals and progress in program, </a:t>
            </a:r>
            <a:r>
              <a:rPr lang="en-US" sz="1800" kern="1200" dirty="0">
                <a:solidFill>
                  <a:srgbClr val="404040"/>
                </a:solidFill>
                <a:effectLst/>
                <a:latin typeface="Calibri" panose="020F0502020204030204" pitchFamily="34" charset="0"/>
                <a:ea typeface="Times New Roman" panose="02020603050405020304" pitchFamily="18" charset="0"/>
              </a:rPr>
              <a:t>recognize and respect that mentees’ in</a:t>
            </a:r>
            <a:r>
              <a:rPr lang="en-US" sz="1800" dirty="0">
                <a:latin typeface="Calibri" panose="020F0502020204030204" pitchFamily="34" charset="0"/>
                <a:ea typeface="Times New Roman" panose="02020603050405020304" pitchFamily="18" charset="0"/>
              </a:rPr>
              <a:t>terests may shift to be more clinically focused, and discuss career options in significant widespread dissemination as well as front-line service provision</a:t>
            </a:r>
          </a:p>
        </p:txBody>
      </p:sp>
    </p:spTree>
    <p:extLst>
      <p:ext uri="{BB962C8B-B14F-4D97-AF65-F5344CB8AC3E}">
        <p14:creationId xmlns:p14="http://schemas.microsoft.com/office/powerpoint/2010/main" val="136373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5671"/>
            <a:ext cx="8350250" cy="1077367"/>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How Strengthen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517523" y="724398"/>
            <a:ext cx="7722237" cy="5726621"/>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Application Training Opportunities (Part One)</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Ensure all clinical application activities provide in-model training and trainees have opportunities to work with diverse populations related to research interests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Collect, examine, and act on data in all clinical care; make available for research when possible (e.g., within in-house clinics or PRNs)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Infuse DEIJ into all aspects of application training (e.g., take steps to increase client diversity and service setting diversity, read/discuss/act on relevant literature, articulate role of own and clients’ individual differences in application activities, etc.)</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Consider whether advanced students might be able to do practicum training that would not be in-model with populations of primary interest or in settings/conditions of primary interest if CS faculty provide supplemental supervision</a:t>
            </a:r>
          </a:p>
          <a:p>
            <a:pPr lvl="1" eaLnBrk="1" hangingPunct="1"/>
            <a:endParaRPr lang="en-US" sz="1800" kern="1200" dirty="0">
              <a:solidFill>
                <a:srgbClr val="404040"/>
              </a:solidFill>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691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5671"/>
            <a:ext cx="8350250" cy="1077367"/>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How Strengthen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579473" y="681868"/>
            <a:ext cx="7335167" cy="5726621"/>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Application Training Opportunities (Part Two)</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Provide some service-provision training in relevant research labs in doctoral programs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Incorporate D&amp;I (beyond supervision) into application training in both doctoral and internship training programs, in part so that students can articulate how D&amp;I relevant to their clinical interests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Ensure </a:t>
            </a:r>
            <a:r>
              <a:rPr lang="en-US" sz="1800" kern="120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didactics in psychopathology, assessment, methods, and treatment in doctoral programs draw on service-provision material, and consider merging “didactic” courses on assessment and treatment with service-provision training</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Incorporate evaluation of application expertise into 1 or more milestones in doctoral programs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Ensure key faculty doing service-provision training are appreciated, recognized, and appropriately compensated for their important work</a:t>
            </a:r>
          </a:p>
          <a:p>
            <a:pPr lvl="1" eaLnBrk="1" hangingPunct="1"/>
            <a:endParaRPr lang="en-US" sz="1800" kern="1200" dirty="0">
              <a:solidFill>
                <a:srgbClr val="404040"/>
              </a:solidFill>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550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54013"/>
            <a:ext cx="8350250" cy="562676"/>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How Strengthen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281098" y="720724"/>
            <a:ext cx="7684342" cy="5934075"/>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dirty="0">
                <a:latin typeface="Calibri" panose="020F0502020204030204" pitchFamily="34" charset="0"/>
                <a:ea typeface="Calibri" panose="020F0502020204030204" pitchFamily="34" charset="0"/>
                <a:cs typeface="Calibri" panose="020F0502020204030204" pitchFamily="34" charset="0"/>
              </a:rPr>
              <a:t>DEIJ Training Opportunities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Strengthen training in role of diversity, other individual differences, and multilevel sociocultural factors in psychopathology, assessment, research methods, and treatment</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Infuse DEIJ into research and application training, in part so that students can articulate how and why DEIJ is relevant to their own research and clinical interests and activities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Provide training in D&amp;I that is intended in part to help prepare interested students to address widespread dissemination of evidence-based health care and marked disparities in health care </a:t>
            </a:r>
          </a:p>
          <a:p>
            <a:pPr lvl="2" eaLnBrk="1" hangingPunct="1"/>
            <a:r>
              <a:rPr lang="en-US" sz="1800" dirty="0">
                <a:latin typeface="Calibri" panose="020F0502020204030204" pitchFamily="34" charset="0"/>
                <a:ea typeface="Calibri" panose="020F0502020204030204" pitchFamily="34" charset="0"/>
                <a:cs typeface="Calibri" panose="020F0502020204030204" pitchFamily="34" charset="0"/>
              </a:rPr>
              <a:t>APCS internships particularly well-positioned to do this, but should be done within doctoral programs as well</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Integrate evaluation of DEIJ expertise into 1 or more milestones in doctoral programs</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Mentor and invest in the training of students from disadvantaged backgrounds </a:t>
            </a:r>
          </a:p>
          <a:p>
            <a:pPr lvl="1" eaLnBrk="1" hangingPunct="1"/>
            <a:r>
              <a:rPr lang="en-US" altLang="en-US" sz="1800" dirty="0">
                <a:solidFill>
                  <a:schemeClr val="tx2"/>
                </a:solidFill>
                <a:latin typeface="Calibri" panose="020F0502020204030204" pitchFamily="34" charset="0"/>
              </a:rPr>
              <a:t>Assess, attend to, and respond to student issues related to program diversity, equity, climate, and well-being</a:t>
            </a:r>
          </a:p>
          <a:p>
            <a:pPr lvl="1" eaLnBrk="1" hangingPunct="1"/>
            <a:endParaRPr lang="en-US" altLang="en-US" sz="1800" dirty="0">
              <a:solidFill>
                <a:schemeClr val="tx2"/>
              </a:solidFill>
            </a:endParaRPr>
          </a:p>
        </p:txBody>
      </p:sp>
    </p:spTree>
    <p:extLst>
      <p:ext uri="{BB962C8B-B14F-4D97-AF65-F5344CB8AC3E}">
        <p14:creationId xmlns:p14="http://schemas.microsoft.com/office/powerpoint/2010/main" val="250788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5" y="-8665"/>
            <a:ext cx="8350250" cy="582823"/>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Closing Comments &amp; Suggestions</a:t>
            </a:r>
            <a:endParaRPr lang="en-US" altLang="en-US" sz="2800" dirty="0">
              <a:solidFill>
                <a:schemeClr val="tx2"/>
              </a:solidFill>
            </a:endParaRP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275782" y="574158"/>
            <a:ext cx="8592436" cy="6028983"/>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000" dirty="0">
                <a:solidFill>
                  <a:schemeClr val="tx2"/>
                </a:solidFill>
                <a:latin typeface="Calibri" panose="020F0502020204030204" pitchFamily="34" charset="0"/>
                <a:ea typeface="Calibri" panose="020F0502020204030204" pitchFamily="34" charset="0"/>
                <a:cs typeface="Calibri" panose="020F0502020204030204" pitchFamily="34" charset="0"/>
              </a:rPr>
              <a:t>Clinical scientists</a:t>
            </a:r>
          </a:p>
          <a:p>
            <a:pPr lvl="1"/>
            <a:r>
              <a:rPr lang="en-US" alt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Engage in significant ongoing generation of new knowledge and/or significant widespread dissemination of (clinical) science</a:t>
            </a:r>
          </a:p>
          <a:p>
            <a:pPr lvl="1"/>
            <a:r>
              <a:rPr lang="en-US" alt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Work in a wide variety of settings (medical school, neighborhood, non-profit, industry, clinical, university, government, school) </a:t>
            </a:r>
          </a:p>
          <a:p>
            <a:pPr lvl="1"/>
            <a:r>
              <a:rPr lang="en-US" alt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Engage in a wide variety of activities (training, teaching, research, service provision, program development/evaluation, supervision, public policy, administration)</a:t>
            </a:r>
          </a:p>
          <a:p>
            <a:pPr lvl="1"/>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Are ideally well-positioned to enhance public health</a:t>
            </a:r>
            <a:endParaRPr lang="en-US" sz="1800" dirty="0">
              <a:latin typeface="Calibri" panose="020F0502020204030204" pitchFamily="34" charset="0"/>
              <a:ea typeface="Calibri" panose="020F0502020204030204" pitchFamily="34" charset="0"/>
              <a:cs typeface="Calibri" panose="020F0502020204030204" pitchFamily="34" charset="0"/>
            </a:endParaRPr>
          </a:p>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How to get there from here…</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Regularly discuss within our doctoral and internship program communities the breadth of CS model and diverse array of potential career outcomes to enhance public health and help address marked health disparities </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Fully merge research, application, and DEIJ training</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Integrate D&amp;I into research, application and DEIJ training</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Thank national organization(s) for soliciting, curating, and maintaining repositories of resources provided by CS faculty in doctoral and internship programs with expertise in these areas:  DEIJ training, D&amp;I training, and fully merged CS training</a:t>
            </a:r>
          </a:p>
          <a:p>
            <a:pPr eaLnBrk="1" hangingPunct="1"/>
            <a:endParaRPr lang="en-US"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164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65807EB-33D6-469B-961D-981674BAC54F}"/>
              </a:ext>
            </a:extLst>
          </p:cNvPr>
          <p:cNvSpPr>
            <a:spLocks noGrp="1" noChangeArrowheads="1"/>
          </p:cNvSpPr>
          <p:nvPr>
            <p:ph type="title"/>
          </p:nvPr>
        </p:nvSpPr>
        <p:spPr>
          <a:xfrm>
            <a:off x="285750" y="0"/>
            <a:ext cx="8350250" cy="663575"/>
          </a:xfrm>
        </p:spPr>
        <p:txBody>
          <a:bodyPr>
            <a:normAutofit fontScale="90000"/>
          </a:bodyPr>
          <a:lstStyle/>
          <a:p>
            <a:pPr algn="ctr"/>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Challenges Facing Provision of </a:t>
            </a:r>
            <a:b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br>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Evidence-Based Mental-Health Care in US</a:t>
            </a:r>
            <a:b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br>
            <a:endPar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
        <p:nvSpPr>
          <p:cNvPr id="10243" name="Content Placeholder 2">
            <a:extLst>
              <a:ext uri="{FF2B5EF4-FFF2-40B4-BE49-F238E27FC236}">
                <a16:creationId xmlns:a16="http://schemas.microsoft.com/office/drawing/2014/main" id="{A54E5AD1-A9AE-42CF-9DBE-507FB0764BE6}"/>
              </a:ext>
            </a:extLst>
          </p:cNvPr>
          <p:cNvSpPr>
            <a:spLocks noGrp="1" noChangeArrowheads="1"/>
          </p:cNvSpPr>
          <p:nvPr>
            <p:ph idx="1"/>
          </p:nvPr>
        </p:nvSpPr>
        <p:spPr>
          <a:xfrm>
            <a:off x="508000" y="945364"/>
            <a:ext cx="8128000" cy="3975100"/>
          </a:xfrm>
        </p:spPr>
        <p:txBody>
          <a:bodyPr/>
          <a:lstStyle/>
          <a:p>
            <a:r>
              <a:rPr lang="en-US" sz="2000" dirty="0">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ncomplete knowledge of psychopathology, assessment, treatment </a:t>
            </a:r>
          </a:p>
          <a:p>
            <a:r>
              <a:rPr lang="en-US" sz="2000" dirty="0">
                <a:effectLst/>
                <a:latin typeface="Calibri" panose="020F0502020204030204" pitchFamily="34" charset="0"/>
                <a:ea typeface="Calibri" panose="020F0502020204030204" pitchFamily="34" charset="0"/>
                <a:cs typeface="Calibri" panose="020F0502020204030204" pitchFamily="34" charset="0"/>
              </a:rPr>
              <a:t>Very poor dissemination and implementation of existing treatments</a:t>
            </a:r>
          </a:p>
          <a:p>
            <a:r>
              <a:rPr lang="en-US" sz="2000" dirty="0">
                <a:latin typeface="Calibri" panose="020F0502020204030204" pitchFamily="34" charset="0"/>
                <a:ea typeface="Calibri" panose="020F0502020204030204" pitchFamily="34" charset="0"/>
                <a:cs typeface="Calibri" panose="020F0502020204030204" pitchFamily="34" charset="0"/>
              </a:rPr>
              <a:t>Marked disparities in accessibility </a:t>
            </a:r>
            <a:r>
              <a:rPr lang="en-US" sz="2000" dirty="0">
                <a:effectLst/>
                <a:latin typeface="Calibri" panose="020F0502020204030204" pitchFamily="34" charset="0"/>
                <a:ea typeface="Calibri" panose="020F0502020204030204" pitchFamily="34" charset="0"/>
                <a:cs typeface="Calibri" panose="020F0502020204030204" pitchFamily="34" charset="0"/>
              </a:rPr>
              <a:t>of appropriate mental health care</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for broadly diverse individuals, related in part to pervasive prejudice</a:t>
            </a:r>
            <a:r>
              <a:rPr lang="en-US" sz="2000" dirty="0">
                <a:latin typeface="Calibri" panose="020F0502020204030204" pitchFamily="34" charset="0"/>
                <a:ea typeface="Calibri" panose="020F0502020204030204" pitchFamily="34" charset="0"/>
                <a:cs typeface="Calibri" panose="020F0502020204030204" pitchFamily="34" charset="0"/>
              </a:rPr>
              <a:t> and</a:t>
            </a:r>
            <a:r>
              <a:rPr lang="en-US" sz="2000" dirty="0">
                <a:effectLst/>
                <a:latin typeface="Calibri" panose="020F0502020204030204" pitchFamily="34" charset="0"/>
                <a:ea typeface="Calibri" panose="020F0502020204030204" pitchFamily="34" charset="0"/>
                <a:cs typeface="Calibri" panose="020F0502020204030204" pitchFamily="34" charset="0"/>
              </a:rPr>
              <a:t> discrimination operating from individual to systemic levels  </a:t>
            </a:r>
            <a:endParaRPr lang="en-US" sz="2000" dirty="0">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a:p>
            <a:r>
              <a:rPr lang="en-US" sz="2000" dirty="0">
                <a:latin typeface="Calibri" panose="020F0502020204030204" pitchFamily="34" charset="0"/>
                <a:ea typeface="Calibri" panose="020F0502020204030204" pitchFamily="34" charset="0"/>
                <a:cs typeface="Calibri" panose="020F0502020204030204" pitchFamily="34" charset="0"/>
              </a:rPr>
              <a:t>Many</a:t>
            </a:r>
            <a:r>
              <a:rPr lang="en-US" sz="2000" dirty="0">
                <a:effectLst/>
                <a:latin typeface="Calibri" panose="020F0502020204030204" pitchFamily="34" charset="0"/>
                <a:ea typeface="Calibri" panose="020F0502020204030204" pitchFamily="34" charset="0"/>
                <a:cs typeface="Calibri" panose="020F0502020204030204" pitchFamily="34" charset="0"/>
              </a:rPr>
              <a:t> front-line providers are not adequately trained to provide evidence-based psychological treatments  </a:t>
            </a:r>
          </a:p>
          <a:p>
            <a:pPr lvl="1"/>
            <a:r>
              <a:rPr lang="en-US" sz="1800" dirty="0">
                <a:effectLst/>
                <a:latin typeface="Calibri" panose="020F0502020204030204" pitchFamily="34" charset="0"/>
                <a:ea typeface="Calibri" panose="020F0502020204030204" pitchFamily="34" charset="0"/>
              </a:rPr>
              <a:t>Clinical psychologists more likely to receive evidence-based training but less likely to be full-time front-line service providers </a:t>
            </a:r>
          </a:p>
          <a:p>
            <a:pPr lvl="1"/>
            <a:r>
              <a:rPr lang="en-US" sz="1800" dirty="0">
                <a:latin typeface="Calibri" panose="020F0502020204030204" pitchFamily="34" charset="0"/>
                <a:ea typeface="Calibri" panose="020F0502020204030204" pitchFamily="34" charset="0"/>
                <a:cs typeface="Calibri" panose="020F0502020204030204" pitchFamily="34" charset="0"/>
              </a:rPr>
              <a:t>Clinical psychologists very well trained to work level or two up in clinical care contexts and have broader impact</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endParaRPr lang="en-US" altLang="en-US" sz="2000" dirty="0">
              <a:solidFill>
                <a:schemeClr val="tx2"/>
              </a:solidFill>
            </a:endParaRPr>
          </a:p>
        </p:txBody>
      </p:sp>
      <p:sp>
        <p:nvSpPr>
          <p:cNvPr id="3" name="TextBox 2">
            <a:extLst>
              <a:ext uri="{FF2B5EF4-FFF2-40B4-BE49-F238E27FC236}">
                <a16:creationId xmlns:a16="http://schemas.microsoft.com/office/drawing/2014/main" id="{911DC028-802C-0951-D9D5-49CFE74EBECD}"/>
              </a:ext>
            </a:extLst>
          </p:cNvPr>
          <p:cNvSpPr txBox="1"/>
          <p:nvPr/>
        </p:nvSpPr>
        <p:spPr>
          <a:xfrm>
            <a:off x="142874" y="6047696"/>
            <a:ext cx="8858250" cy="646331"/>
          </a:xfrm>
          <a:prstGeom prst="rect">
            <a:avLst/>
          </a:prstGeom>
          <a:solidFill>
            <a:schemeClr val="accent1">
              <a:lumMod val="20000"/>
              <a:lumOff val="80000"/>
            </a:schemeClr>
          </a:solidFill>
          <a:ln w="25400">
            <a:solidFill>
              <a:schemeClr val="accent2"/>
            </a:solidFill>
          </a:ln>
        </p:spPr>
        <p:txBody>
          <a:bodyPr wrap="square">
            <a:spAutoFit/>
          </a:bodyPr>
          <a:lstStyle/>
          <a:p>
            <a:pPr algn="ctr"/>
            <a:r>
              <a:rPr lang="en-US" sz="1200" dirty="0">
                <a:effectLst/>
                <a:latin typeface="Calibri" panose="020F0502020204030204" pitchFamily="34" charset="0"/>
                <a:ea typeface="Calibri" panose="020F0502020204030204" pitchFamily="34" charset="0"/>
                <a:cs typeface="Calibri" panose="020F0502020204030204" pitchFamily="34" charset="0"/>
              </a:rPr>
              <a:t>Atkins et al., 2014; Baker et al., 2009; Berenbaum et al., 2021;  Buchanan et al., 2021; Davila &amp; </a:t>
            </a:r>
            <a:r>
              <a:rPr lang="en-US" sz="1200" dirty="0" err="1">
                <a:effectLst/>
                <a:latin typeface="Calibri" panose="020F0502020204030204" pitchFamily="34" charset="0"/>
                <a:ea typeface="Calibri" panose="020F0502020204030204" pitchFamily="34" charset="0"/>
                <a:cs typeface="Calibri" panose="020F0502020204030204" pitchFamily="34" charset="0"/>
              </a:rPr>
              <a:t>Hajcak</a:t>
            </a:r>
            <a:r>
              <a:rPr lang="en-US" sz="1200" dirty="0">
                <a:effectLst/>
                <a:latin typeface="Calibri" panose="020F0502020204030204" pitchFamily="34" charset="0"/>
                <a:ea typeface="Calibri" panose="020F0502020204030204" pitchFamily="34" charset="0"/>
                <a:cs typeface="Calibri" panose="020F0502020204030204" pitchFamily="34" charset="0"/>
              </a:rPr>
              <a:t>, 2012; </a:t>
            </a:r>
            <a:r>
              <a:rPr lang="en-US" sz="1200" b="0" i="0" u="none" strike="noStrike" baseline="0" dirty="0" err="1">
                <a:latin typeface="Calibri" panose="020F0502020204030204" pitchFamily="34" charset="0"/>
                <a:ea typeface="Calibri" panose="020F0502020204030204" pitchFamily="34" charset="0"/>
                <a:cs typeface="Calibri" panose="020F0502020204030204" pitchFamily="34" charset="0"/>
              </a:rPr>
              <a:t>Galán</a:t>
            </a:r>
            <a:r>
              <a:rPr lang="en-US" sz="1200" dirty="0">
                <a:effectLst/>
                <a:latin typeface="Calibri" panose="020F0502020204030204" pitchFamily="34" charset="0"/>
                <a:ea typeface="Calibri" panose="020F0502020204030204" pitchFamily="34" charset="0"/>
                <a:cs typeface="Calibri" panose="020F0502020204030204" pitchFamily="34" charset="0"/>
              </a:rPr>
              <a:t> et al., 2021; Gee et al., 2022; </a:t>
            </a:r>
            <a:r>
              <a:rPr lang="en-US" sz="1200" dirty="0" err="1">
                <a:effectLst/>
                <a:latin typeface="Calibri" panose="020F0502020204030204" pitchFamily="34" charset="0"/>
                <a:ea typeface="Calibri" panose="020F0502020204030204" pitchFamily="34" charset="0"/>
                <a:cs typeface="Calibri" panose="020F0502020204030204" pitchFamily="34" charset="0"/>
              </a:rPr>
              <a:t>Kazdin</a:t>
            </a:r>
            <a:r>
              <a:rPr lang="en-US" sz="1200" dirty="0">
                <a:effectLst/>
                <a:latin typeface="Calibri" panose="020F0502020204030204" pitchFamily="34" charset="0"/>
                <a:ea typeface="Calibri" panose="020F0502020204030204" pitchFamily="34" charset="0"/>
                <a:cs typeface="Calibri" panose="020F0502020204030204" pitchFamily="34" charset="0"/>
              </a:rPr>
              <a:t> &amp; Blasé, 2011; Levenson, 2014, 2017; Frank et al., 2019; McHugh &amp; Barlow, 2010; McFall, 2006; McFall et al., 2015; </a:t>
            </a:r>
            <a:r>
              <a:rPr lang="en-US" sz="1200" dirty="0" err="1">
                <a:effectLst/>
                <a:latin typeface="Calibri" panose="020F0502020204030204" pitchFamily="34" charset="0"/>
                <a:ea typeface="Calibri" panose="020F0502020204030204" pitchFamily="34" charset="0"/>
                <a:cs typeface="Calibri" panose="020F0502020204030204" pitchFamily="34" charset="0"/>
              </a:rPr>
              <a:t>Onken</a:t>
            </a:r>
            <a:r>
              <a:rPr lang="en-US" sz="1200" dirty="0">
                <a:effectLst/>
                <a:latin typeface="Calibri" panose="020F0502020204030204" pitchFamily="34" charset="0"/>
                <a:ea typeface="Calibri" panose="020F0502020204030204" pitchFamily="34" charset="0"/>
                <a:cs typeface="Calibri" panose="020F0502020204030204" pitchFamily="34" charset="0"/>
              </a:rPr>
              <a:t> et al., 2014; Rodriguez-</a:t>
            </a:r>
            <a:r>
              <a:rPr lang="en-US" sz="1200" dirty="0" err="1">
                <a:effectLst/>
                <a:latin typeface="Calibri" panose="020F0502020204030204" pitchFamily="34" charset="0"/>
                <a:ea typeface="Calibri" panose="020F0502020204030204" pitchFamily="34" charset="0"/>
                <a:cs typeface="Calibri" panose="020F0502020204030204" pitchFamily="34" charset="0"/>
              </a:rPr>
              <a:t>Seijas</a:t>
            </a:r>
            <a:r>
              <a:rPr lang="en-US" sz="1200" dirty="0">
                <a:effectLst/>
                <a:latin typeface="Calibri" panose="020F0502020204030204" pitchFamily="34" charset="0"/>
                <a:ea typeface="Calibri" panose="020F0502020204030204" pitchFamily="34" charset="0"/>
                <a:cs typeface="Calibri" panose="020F0502020204030204" pitchFamily="34" charset="0"/>
              </a:rPr>
              <a:t> et al., 2023; </a:t>
            </a:r>
            <a:r>
              <a:rPr lang="en-US" sz="1200" kern="1200"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Shoham</a:t>
            </a:r>
            <a:r>
              <a:rPr lang="en-US" sz="1200" kern="120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et al., 2014</a:t>
            </a:r>
            <a:r>
              <a:rPr lang="en-US" sz="1200" kern="1200" dirty="0">
                <a:solidFill>
                  <a:srgbClr val="404040"/>
                </a:solidFill>
                <a:latin typeface="Calibri" panose="020F0502020204030204" pitchFamily="34" charset="0"/>
                <a:ea typeface="Calibri" panose="020F0502020204030204" pitchFamily="34" charset="0"/>
                <a:cs typeface="Calibri" panose="020F0502020204030204" pitchFamily="34" charset="0"/>
              </a:rPr>
              <a:t>; </a:t>
            </a:r>
            <a:r>
              <a:rPr lang="en-US" sz="1200" dirty="0">
                <a:effectLst/>
                <a:latin typeface="Calibri" panose="020F0502020204030204" pitchFamily="34" charset="0"/>
                <a:ea typeface="Calibri" panose="020F0502020204030204" pitchFamily="34" charset="0"/>
                <a:cs typeface="Calibri" panose="020F0502020204030204" pitchFamily="34" charset="0"/>
              </a:rPr>
              <a:t>Treat et al., 2023; Weissman et al., 2006; Weisz et al., 2013</a:t>
            </a:r>
          </a:p>
        </p:txBody>
      </p:sp>
      <p:sp>
        <p:nvSpPr>
          <p:cNvPr id="2" name="TextBox 1">
            <a:extLst>
              <a:ext uri="{FF2B5EF4-FFF2-40B4-BE49-F238E27FC236}">
                <a16:creationId xmlns:a16="http://schemas.microsoft.com/office/drawing/2014/main" id="{8CC3575E-9AD2-86B0-9342-BAA1B4C717AF}"/>
              </a:ext>
            </a:extLst>
          </p:cNvPr>
          <p:cNvSpPr txBox="1"/>
          <p:nvPr/>
        </p:nvSpPr>
        <p:spPr>
          <a:xfrm>
            <a:off x="1236553" y="4896973"/>
            <a:ext cx="6670892" cy="1015663"/>
          </a:xfrm>
          <a:prstGeom prst="rect">
            <a:avLst/>
          </a:prstGeom>
          <a:solidFill>
            <a:schemeClr val="accent1">
              <a:lumMod val="75000"/>
            </a:schemeClr>
          </a:solidFill>
          <a:ln w="38100">
            <a:solidFill>
              <a:schemeClr val="tx1"/>
            </a:solidFill>
          </a:ln>
        </p:spPr>
        <p:txBody>
          <a:bodyPr wrap="square" rtlCol="0">
            <a:spAutoFit/>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Clinical science doctoral-to-internship training designed to help address these challenges, but we have made limited progress in enhancement of public health</a:t>
            </a:r>
          </a:p>
        </p:txBody>
      </p:sp>
    </p:spTree>
    <p:extLst>
      <p:ext uri="{BB962C8B-B14F-4D97-AF65-F5344CB8AC3E}">
        <p14:creationId xmlns:p14="http://schemas.microsoft.com/office/powerpoint/2010/main" val="306403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65807EB-33D6-469B-961D-981674BAC54F}"/>
              </a:ext>
            </a:extLst>
          </p:cNvPr>
          <p:cNvSpPr>
            <a:spLocks noGrp="1" noChangeArrowheads="1"/>
          </p:cNvSpPr>
          <p:nvPr>
            <p:ph type="title"/>
          </p:nvPr>
        </p:nvSpPr>
        <p:spPr>
          <a:xfrm>
            <a:off x="285750" y="81352"/>
            <a:ext cx="8350250" cy="663575"/>
          </a:xfrm>
        </p:spPr>
        <p:txBody>
          <a:bodyPr>
            <a:normAutofit fontScale="90000"/>
          </a:bodyPr>
          <a:lstStyle/>
          <a:p>
            <a:pPr algn="ctr"/>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Clinical Science Training Ideally Designed to </a:t>
            </a:r>
            <a:b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br>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Prepare Grads to Do the Following:</a:t>
            </a:r>
          </a:p>
        </p:txBody>
      </p:sp>
      <p:sp>
        <p:nvSpPr>
          <p:cNvPr id="10243" name="Content Placeholder 2">
            <a:extLst>
              <a:ext uri="{FF2B5EF4-FFF2-40B4-BE49-F238E27FC236}">
                <a16:creationId xmlns:a16="http://schemas.microsoft.com/office/drawing/2014/main" id="{A54E5AD1-A9AE-42CF-9DBE-507FB0764BE6}"/>
              </a:ext>
            </a:extLst>
          </p:cNvPr>
          <p:cNvSpPr>
            <a:spLocks noGrp="1" noChangeArrowheads="1"/>
          </p:cNvSpPr>
          <p:nvPr>
            <p:ph idx="1"/>
          </p:nvPr>
        </p:nvSpPr>
        <p:spPr>
          <a:xfrm>
            <a:off x="508000" y="997378"/>
            <a:ext cx="8128000" cy="4861162"/>
          </a:xfrm>
        </p:spPr>
        <p:txBody>
          <a:bodyPr/>
          <a:lstStyle/>
          <a:p>
            <a:r>
              <a:rPr lang="en-US" sz="2000" dirty="0">
                <a:latin typeface="Calibri" panose="020F0502020204030204" pitchFamily="34" charset="0"/>
                <a:ea typeface="Times New Roman" panose="02020603050405020304" pitchFamily="18" charset="0"/>
              </a:rPr>
              <a:t>Engage in ongoing generation of new scientific knowledge</a:t>
            </a:r>
          </a:p>
          <a:p>
            <a:r>
              <a:rPr lang="en-US" sz="2000" dirty="0">
                <a:latin typeface="Calibri" panose="020F0502020204030204" pitchFamily="34" charset="0"/>
                <a:ea typeface="Times New Roman" panose="02020603050405020304" pitchFamily="18" charset="0"/>
              </a:rPr>
              <a:t>Provide scientifically grounded clinical care</a:t>
            </a:r>
          </a:p>
          <a:p>
            <a:pPr lvl="1"/>
            <a:r>
              <a:rPr lang="en-US" sz="2000" dirty="0">
                <a:latin typeface="Calibri" panose="020F0502020204030204" pitchFamily="34" charset="0"/>
                <a:ea typeface="Times New Roman" panose="02020603050405020304" pitchFamily="18" charset="0"/>
              </a:rPr>
              <a:t>direct service provision, clinical supervision, clinical consultation</a:t>
            </a:r>
            <a:endParaRPr lang="en-US" sz="2000" dirty="0">
              <a:solidFill>
                <a:schemeClr val="tx1"/>
              </a:solidFill>
              <a:highlight>
                <a:srgbClr val="00FFFF"/>
              </a:highlight>
              <a:latin typeface="Calibri" panose="020F0502020204030204" pitchFamily="34" charset="0"/>
              <a:ea typeface="Times New Roman" panose="02020603050405020304" pitchFamily="18" charset="0"/>
            </a:endParaRPr>
          </a:p>
          <a:p>
            <a:r>
              <a:rPr lang="en-US" sz="2000" dirty="0">
                <a:latin typeface="Calibri" panose="020F0502020204030204" pitchFamily="34" charset="0"/>
                <a:ea typeface="Times New Roman" panose="02020603050405020304" pitchFamily="18" charset="0"/>
              </a:rPr>
              <a:t>Engage in significant widespread dissemination of scientific knowledge beyond front-line service provision </a:t>
            </a:r>
          </a:p>
          <a:p>
            <a:pPr lvl="1"/>
            <a:r>
              <a:rPr lang="en-US" sz="2000" dirty="0">
                <a:latin typeface="Calibri" panose="020F0502020204030204" pitchFamily="34" charset="0"/>
                <a:ea typeface="Times New Roman" panose="02020603050405020304" pitchFamily="18" charset="0"/>
              </a:rPr>
              <a:t>Formal training of service providers or other trainers</a:t>
            </a:r>
          </a:p>
          <a:p>
            <a:pPr lvl="1"/>
            <a:r>
              <a:rPr lang="en-US" sz="2000" dirty="0">
                <a:latin typeface="Calibri" panose="020F0502020204030204" pitchFamily="34" charset="0"/>
                <a:ea typeface="Times New Roman" panose="02020603050405020304" pitchFamily="18" charset="0"/>
              </a:rPr>
              <a:t>Program development and evaluation</a:t>
            </a:r>
            <a:endParaRPr lang="en-US" sz="2000" dirty="0">
              <a:highlight>
                <a:srgbClr val="00FFFF"/>
              </a:highlight>
              <a:latin typeface="Calibri" panose="020F0502020204030204" pitchFamily="34" charset="0"/>
              <a:ea typeface="Times New Roman" panose="02020603050405020304" pitchFamily="18" charset="0"/>
            </a:endParaRPr>
          </a:p>
          <a:p>
            <a:pPr lvl="1"/>
            <a:r>
              <a:rPr lang="en-US" sz="2000" dirty="0">
                <a:latin typeface="Calibri" panose="020F0502020204030204" pitchFamily="34" charset="0"/>
                <a:ea typeface="Times New Roman" panose="02020603050405020304" pitchFamily="18" charset="0"/>
              </a:rPr>
              <a:t>Public-policy work (with program development/evaluation)</a:t>
            </a:r>
          </a:p>
          <a:p>
            <a:pPr lvl="1"/>
            <a:r>
              <a:rPr lang="en-US" sz="2000" dirty="0">
                <a:latin typeface="Calibri" panose="020F0502020204030204" pitchFamily="34" charset="0"/>
                <a:ea typeface="Times New Roman" panose="02020603050405020304" pitchFamily="18" charset="0"/>
              </a:rPr>
              <a:t>Clinical administration (with training or program development/evaluation)</a:t>
            </a:r>
          </a:p>
          <a:p>
            <a:pPr lvl="1"/>
            <a:r>
              <a:rPr lang="en-US" sz="2000" dirty="0">
                <a:latin typeface="Calibri" panose="020F0502020204030204" pitchFamily="34" charset="0"/>
                <a:ea typeface="Times New Roman" panose="02020603050405020304" pitchFamily="18" charset="0"/>
              </a:rPr>
              <a:t>Teaching</a:t>
            </a:r>
          </a:p>
          <a:p>
            <a:pPr lvl="1"/>
            <a:r>
              <a:rPr lang="en-US" sz="2000" dirty="0">
                <a:latin typeface="Calibri" panose="020F0502020204030204" pitchFamily="34" charset="0"/>
                <a:ea typeface="Times New Roman" panose="02020603050405020304" pitchFamily="18" charset="0"/>
              </a:rPr>
              <a:t>Science-based publications/presentations, etc.</a:t>
            </a:r>
          </a:p>
          <a:p>
            <a:pPr lvl="1"/>
            <a:endParaRPr lang="en-US" sz="20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28801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4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4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65807EB-33D6-469B-961D-981674BAC54F}"/>
              </a:ext>
            </a:extLst>
          </p:cNvPr>
          <p:cNvSpPr>
            <a:spLocks noGrp="1" noChangeArrowheads="1"/>
          </p:cNvSpPr>
          <p:nvPr>
            <p:ph type="title"/>
          </p:nvPr>
        </p:nvSpPr>
        <p:spPr>
          <a:xfrm>
            <a:off x="285750" y="161925"/>
            <a:ext cx="8350250" cy="663575"/>
          </a:xfrm>
        </p:spPr>
        <p:txBody>
          <a:bodyPr>
            <a:normAutofit/>
          </a:bodyPr>
          <a:lstStyle/>
          <a:p>
            <a:pPr algn="ctr"/>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Evolution of Clinical Science Training</a:t>
            </a:r>
          </a:p>
        </p:txBody>
      </p:sp>
      <p:sp>
        <p:nvSpPr>
          <p:cNvPr id="10243" name="Content Placeholder 2">
            <a:extLst>
              <a:ext uri="{FF2B5EF4-FFF2-40B4-BE49-F238E27FC236}">
                <a16:creationId xmlns:a16="http://schemas.microsoft.com/office/drawing/2014/main" id="{A54E5AD1-A9AE-42CF-9DBE-507FB0764BE6}"/>
              </a:ext>
            </a:extLst>
          </p:cNvPr>
          <p:cNvSpPr>
            <a:spLocks noGrp="1" noChangeArrowheads="1"/>
          </p:cNvSpPr>
          <p:nvPr>
            <p:ph idx="1"/>
          </p:nvPr>
        </p:nvSpPr>
        <p:spPr>
          <a:xfrm>
            <a:off x="507999" y="825500"/>
            <a:ext cx="8350249" cy="1822007"/>
          </a:xfrm>
        </p:spPr>
        <p:txBody>
          <a:bodyPr/>
          <a:lstStyle/>
          <a:p>
            <a:r>
              <a:rPr lang="en-US" sz="2000" kern="1200" dirty="0">
                <a:solidFill>
                  <a:srgbClr val="404040"/>
                </a:solidFill>
                <a:effectLst/>
                <a:latin typeface="Calibri" panose="020F0502020204030204" pitchFamily="34" charset="0"/>
                <a:ea typeface="Times New Roman" panose="02020603050405020304" pitchFamily="18" charset="0"/>
              </a:rPr>
              <a:t>Research training and application training in doctoral and APCS-like internship programs</a:t>
            </a:r>
          </a:p>
          <a:p>
            <a:pPr lvl="1"/>
            <a:r>
              <a:rPr lang="en-US" sz="2000" dirty="0">
                <a:latin typeface="Calibri" panose="020F0502020204030204" pitchFamily="34" charset="0"/>
                <a:ea typeface="Times New Roman" panose="02020603050405020304" pitchFamily="18" charset="0"/>
              </a:rPr>
              <a:t>I</a:t>
            </a:r>
            <a:r>
              <a:rPr lang="en-US" sz="2000" kern="1200" dirty="0">
                <a:solidFill>
                  <a:srgbClr val="404040"/>
                </a:solidFill>
                <a:effectLst/>
                <a:latin typeface="Calibri" panose="020F0502020204030204" pitchFamily="34" charset="0"/>
                <a:ea typeface="Times New Roman" panose="02020603050405020304" pitchFamily="18" charset="0"/>
              </a:rPr>
              <a:t>ndividualized, flexible, innovative, multidisciplinary, science-based</a:t>
            </a:r>
          </a:p>
          <a:p>
            <a:pPr lvl="1"/>
            <a:r>
              <a:rPr lang="en-US" sz="2000" kern="1200" dirty="0">
                <a:solidFill>
                  <a:srgbClr val="404040"/>
                </a:solidFill>
                <a:effectLst/>
                <a:latin typeface="Calibri" panose="020F0502020204030204" pitchFamily="34" charset="0"/>
                <a:ea typeface="Times New Roman" panose="02020603050405020304" pitchFamily="18" charset="0"/>
              </a:rPr>
              <a:t>Integrated and bidirectionally influential (to varying degrees)</a:t>
            </a:r>
            <a:endParaRPr lang="en-US" sz="2000" kern="1200" dirty="0">
              <a:solidFill>
                <a:srgbClr val="404040"/>
              </a:solidFill>
              <a:effectLst/>
              <a:highlight>
                <a:srgbClr val="00FFFF"/>
              </a:highlight>
              <a:latin typeface="Calibri" panose="020F0502020204030204" pitchFamily="34" charset="0"/>
              <a:ea typeface="Times New Roman" panose="02020603050405020304" pitchFamily="18" charset="0"/>
            </a:endParaRPr>
          </a:p>
        </p:txBody>
      </p:sp>
      <p:graphicFrame>
        <p:nvGraphicFramePr>
          <p:cNvPr id="6" name="Diagram 5">
            <a:extLst>
              <a:ext uri="{FF2B5EF4-FFF2-40B4-BE49-F238E27FC236}">
                <a16:creationId xmlns:a16="http://schemas.microsoft.com/office/drawing/2014/main" id="{82059DC2-406C-ECF0-254B-478A470A7EE2}"/>
              </a:ext>
            </a:extLst>
          </p:cNvPr>
          <p:cNvGraphicFramePr/>
          <p:nvPr>
            <p:extLst>
              <p:ext uri="{D42A27DB-BD31-4B8C-83A1-F6EECF244321}">
                <p14:modId xmlns:p14="http://schemas.microsoft.com/office/powerpoint/2010/main" val="1992212475"/>
              </p:ext>
            </p:extLst>
          </p:nvPr>
        </p:nvGraphicFramePr>
        <p:xfrm>
          <a:off x="674014" y="3001768"/>
          <a:ext cx="3786861" cy="3391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4A922EC2-35D1-DB8B-982D-30824E94DFDF}"/>
              </a:ext>
            </a:extLst>
          </p:cNvPr>
          <p:cNvSpPr txBox="1"/>
          <p:nvPr/>
        </p:nvSpPr>
        <p:spPr>
          <a:xfrm>
            <a:off x="3988862" y="2959231"/>
            <a:ext cx="1388522" cy="400110"/>
          </a:xfrm>
          <a:prstGeom prst="rect">
            <a:avLst/>
          </a:prstGeom>
          <a:solidFill>
            <a:schemeClr val="accent1">
              <a:lumMod val="75000"/>
            </a:schemeClr>
          </a:solidFill>
        </p:spPr>
        <p:txBody>
          <a:bodyPr wrap="none"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PHASE ONE</a:t>
            </a:r>
          </a:p>
        </p:txBody>
      </p:sp>
      <p:graphicFrame>
        <p:nvGraphicFramePr>
          <p:cNvPr id="9" name="Diagram 8">
            <a:extLst>
              <a:ext uri="{FF2B5EF4-FFF2-40B4-BE49-F238E27FC236}">
                <a16:creationId xmlns:a16="http://schemas.microsoft.com/office/drawing/2014/main" id="{179B84F5-026C-2B1E-B5DD-572F39951ADE}"/>
              </a:ext>
            </a:extLst>
          </p:cNvPr>
          <p:cNvGraphicFramePr/>
          <p:nvPr>
            <p:extLst>
              <p:ext uri="{D42A27DB-BD31-4B8C-83A1-F6EECF244321}">
                <p14:modId xmlns:p14="http://schemas.microsoft.com/office/powerpoint/2010/main" val="1089145628"/>
              </p:ext>
            </p:extLst>
          </p:nvPr>
        </p:nvGraphicFramePr>
        <p:xfrm>
          <a:off x="4389770" y="3047685"/>
          <a:ext cx="3786861" cy="339140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1334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65807EB-33D6-469B-961D-981674BAC54F}"/>
              </a:ext>
            </a:extLst>
          </p:cNvPr>
          <p:cNvSpPr>
            <a:spLocks noGrp="1" noChangeArrowheads="1"/>
          </p:cNvSpPr>
          <p:nvPr>
            <p:ph type="title"/>
          </p:nvPr>
        </p:nvSpPr>
        <p:spPr>
          <a:xfrm>
            <a:off x="285750" y="161925"/>
            <a:ext cx="8350250" cy="663575"/>
          </a:xfrm>
        </p:spPr>
        <p:txBody>
          <a:bodyPr>
            <a:normAutofit/>
          </a:bodyPr>
          <a:lstStyle/>
          <a:p>
            <a:pPr algn="ctr"/>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Evolution of Clinical Science Training</a:t>
            </a:r>
          </a:p>
        </p:txBody>
      </p:sp>
      <p:sp>
        <p:nvSpPr>
          <p:cNvPr id="10243" name="Content Placeholder 2">
            <a:extLst>
              <a:ext uri="{FF2B5EF4-FFF2-40B4-BE49-F238E27FC236}">
                <a16:creationId xmlns:a16="http://schemas.microsoft.com/office/drawing/2014/main" id="{A54E5AD1-A9AE-42CF-9DBE-507FB0764BE6}"/>
              </a:ext>
            </a:extLst>
          </p:cNvPr>
          <p:cNvSpPr>
            <a:spLocks noGrp="1" noChangeArrowheads="1"/>
          </p:cNvSpPr>
          <p:nvPr>
            <p:ph idx="1"/>
          </p:nvPr>
        </p:nvSpPr>
        <p:spPr>
          <a:xfrm>
            <a:off x="285751" y="825500"/>
            <a:ext cx="8572499" cy="6032500"/>
          </a:xfrm>
        </p:spPr>
        <p:txBody>
          <a:bodyPr/>
          <a:lstStyle/>
          <a:p>
            <a:r>
              <a:rPr lang="en-US" sz="2000" dirty="0">
                <a:latin typeface="Calibri" panose="020F0502020204030204" pitchFamily="34" charset="0"/>
                <a:ea typeface="Calibri" panose="020F0502020204030204" pitchFamily="34" charset="0"/>
                <a:cs typeface="Calibri" panose="020F0502020204030204" pitchFamily="34" charset="0"/>
              </a:rPr>
              <a:t>Clinical science training increasingly incorporates training in diversity (broadly construed), equity, inclusion, and social justice (DEIJ)</a:t>
            </a:r>
          </a:p>
          <a:p>
            <a:r>
              <a:rPr lang="en-US" sz="2000" dirty="0">
                <a:latin typeface="Calibri" panose="020F0502020204030204" pitchFamily="34" charset="0"/>
                <a:ea typeface="Calibri" panose="020F0502020204030204" pitchFamily="34" charset="0"/>
                <a:cs typeface="Calibri" panose="020F0502020204030204" pitchFamily="34" charset="0"/>
              </a:rPr>
              <a:t>DEIJ initially fairly </a:t>
            </a:r>
            <a:r>
              <a:rPr lang="en-US" sz="2000" dirty="0" err="1">
                <a:latin typeface="Calibri" panose="020F0502020204030204" pitchFamily="34" charset="0"/>
                <a:ea typeface="Calibri" panose="020F0502020204030204" pitchFamily="34" charset="0"/>
                <a:cs typeface="Calibri" panose="020F0502020204030204" pitchFamily="34" charset="0"/>
              </a:rPr>
              <a:t>silo’ed</a:t>
            </a:r>
            <a:r>
              <a:rPr lang="en-US" sz="2000" dirty="0">
                <a:latin typeface="Calibri" panose="020F0502020204030204" pitchFamily="34" charset="0"/>
                <a:ea typeface="Calibri" panose="020F0502020204030204" pitchFamily="34" charset="0"/>
                <a:cs typeface="Calibri" panose="020F0502020204030204" pitchFamily="34" charset="0"/>
              </a:rPr>
              <a:t>, but increasingly integrated to varying degrees with research and application training</a:t>
            </a:r>
          </a:p>
          <a:p>
            <a:pPr>
              <a:spcBef>
                <a:spcPct val="0"/>
              </a:spcBef>
            </a:pPr>
            <a:endParaRPr lang="en-US" sz="2000" dirty="0">
              <a:latin typeface="Calibri" panose="020F0502020204030204" pitchFamily="34" charset="0"/>
              <a:ea typeface="Calibri" panose="020F0502020204030204" pitchFamily="34" charset="0"/>
              <a:cs typeface="Calibri" panose="020F0502020204030204" pitchFamily="34" charset="0"/>
            </a:endParaRPr>
          </a:p>
          <a:p>
            <a:pPr>
              <a:spcBef>
                <a:spcPct val="0"/>
              </a:spcBef>
            </a:pPr>
            <a:endParaRPr lang="en-US" sz="2000" kern="1200" dirty="0">
              <a:solidFill>
                <a:srgbClr val="404040"/>
              </a:solidFill>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a:p>
            <a:pPr>
              <a:spcBef>
                <a:spcPct val="0"/>
              </a:spcBef>
            </a:pPr>
            <a:endParaRPr lang="en-US" sz="2000" dirty="0">
              <a:highlight>
                <a:srgbClr val="00FFFF"/>
              </a:highlight>
              <a:latin typeface="Calibri" panose="020F0502020204030204" pitchFamily="34" charset="0"/>
              <a:ea typeface="Calibri" panose="020F0502020204030204" pitchFamily="34" charset="0"/>
              <a:cs typeface="Calibri" panose="020F0502020204030204" pitchFamily="34" charset="0"/>
            </a:endParaRPr>
          </a:p>
          <a:p>
            <a:pPr>
              <a:spcBef>
                <a:spcPct val="0"/>
              </a:spcBef>
            </a:pPr>
            <a:endParaRPr lang="en-US" sz="2000" kern="1200" dirty="0">
              <a:solidFill>
                <a:srgbClr val="404040"/>
              </a:solidFill>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a:p>
            <a:pPr>
              <a:spcBef>
                <a:spcPct val="0"/>
              </a:spcBef>
            </a:pPr>
            <a:endParaRPr lang="en-US" sz="2000" dirty="0">
              <a:highlight>
                <a:srgbClr val="00FFFF"/>
              </a:highlight>
              <a:latin typeface="Calibri" panose="020F0502020204030204" pitchFamily="34" charset="0"/>
              <a:ea typeface="Calibri" panose="020F0502020204030204" pitchFamily="34" charset="0"/>
              <a:cs typeface="Calibri" panose="020F0502020204030204" pitchFamily="34" charset="0"/>
            </a:endParaRPr>
          </a:p>
          <a:p>
            <a:pPr>
              <a:spcBef>
                <a:spcPct val="0"/>
              </a:spcBef>
            </a:pPr>
            <a:endParaRPr lang="en-US" sz="2000" kern="1200" dirty="0">
              <a:solidFill>
                <a:srgbClr val="404040"/>
              </a:solidFill>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a:p>
            <a:pPr>
              <a:spcBef>
                <a:spcPct val="0"/>
              </a:spcBef>
            </a:pPr>
            <a:endParaRPr lang="en-US" sz="2000" kern="1200" dirty="0">
              <a:solidFill>
                <a:srgbClr val="404040"/>
              </a:solidFill>
              <a:effectLst/>
              <a:highlight>
                <a:srgbClr val="00FFFF"/>
              </a:highlight>
              <a:latin typeface="Calibri" panose="020F0502020204030204" pitchFamily="34" charset="0"/>
              <a:ea typeface="Calibri" panose="020F0502020204030204" pitchFamily="34" charset="0"/>
              <a:cs typeface="Calibri" panose="020F0502020204030204" pitchFamily="34" charset="0"/>
            </a:endParaRPr>
          </a:p>
          <a:p>
            <a:endParaRPr lang="en-US" sz="2000" dirty="0">
              <a:highlight>
                <a:srgbClr val="00FFFF"/>
              </a:highligh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Diagram 4">
            <a:extLst>
              <a:ext uri="{FF2B5EF4-FFF2-40B4-BE49-F238E27FC236}">
                <a16:creationId xmlns:a16="http://schemas.microsoft.com/office/drawing/2014/main" id="{BB13FCF7-640D-A4F0-1C13-9A48BFFEDB21}"/>
              </a:ext>
            </a:extLst>
          </p:cNvPr>
          <p:cNvGraphicFramePr/>
          <p:nvPr>
            <p:extLst>
              <p:ext uri="{D42A27DB-BD31-4B8C-83A1-F6EECF244321}">
                <p14:modId xmlns:p14="http://schemas.microsoft.com/office/powerpoint/2010/main" val="560573053"/>
              </p:ext>
            </p:extLst>
          </p:nvPr>
        </p:nvGraphicFramePr>
        <p:xfrm>
          <a:off x="982131" y="4826254"/>
          <a:ext cx="2566881" cy="1936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494ED8D7-B07E-B0D1-0A9D-6CAE870A1BB7}"/>
              </a:ext>
            </a:extLst>
          </p:cNvPr>
          <p:cNvSpPr txBox="1"/>
          <p:nvPr/>
        </p:nvSpPr>
        <p:spPr>
          <a:xfrm>
            <a:off x="1541430" y="2335662"/>
            <a:ext cx="1448282" cy="400110"/>
          </a:xfrm>
          <a:prstGeom prst="rect">
            <a:avLst/>
          </a:prstGeom>
          <a:solidFill>
            <a:schemeClr val="accent1">
              <a:lumMod val="75000"/>
            </a:schemeClr>
          </a:solidFill>
        </p:spPr>
        <p:txBody>
          <a:bodyPr wrap="none"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PHASE TWO</a:t>
            </a:r>
          </a:p>
        </p:txBody>
      </p:sp>
      <p:graphicFrame>
        <p:nvGraphicFramePr>
          <p:cNvPr id="8" name="Diagram 7">
            <a:extLst>
              <a:ext uri="{FF2B5EF4-FFF2-40B4-BE49-F238E27FC236}">
                <a16:creationId xmlns:a16="http://schemas.microsoft.com/office/drawing/2014/main" id="{8590B19C-A537-B755-34DA-FF38253AFA3A}"/>
              </a:ext>
            </a:extLst>
          </p:cNvPr>
          <p:cNvGraphicFramePr/>
          <p:nvPr>
            <p:extLst>
              <p:ext uri="{D42A27DB-BD31-4B8C-83A1-F6EECF244321}">
                <p14:modId xmlns:p14="http://schemas.microsoft.com/office/powerpoint/2010/main" val="1654570690"/>
              </p:ext>
            </p:extLst>
          </p:nvPr>
        </p:nvGraphicFramePr>
        <p:xfrm>
          <a:off x="557864" y="2274751"/>
          <a:ext cx="3415414" cy="301252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TextBox 8">
            <a:extLst>
              <a:ext uri="{FF2B5EF4-FFF2-40B4-BE49-F238E27FC236}">
                <a16:creationId xmlns:a16="http://schemas.microsoft.com/office/drawing/2014/main" id="{EACF95C7-663B-492A-1246-C74220E4ED8A}"/>
              </a:ext>
            </a:extLst>
          </p:cNvPr>
          <p:cNvSpPr txBox="1"/>
          <p:nvPr/>
        </p:nvSpPr>
        <p:spPr>
          <a:xfrm>
            <a:off x="5974369" y="2335662"/>
            <a:ext cx="1603324" cy="400110"/>
          </a:xfrm>
          <a:prstGeom prst="rect">
            <a:avLst/>
          </a:prstGeom>
          <a:solidFill>
            <a:schemeClr val="accent1">
              <a:lumMod val="75000"/>
            </a:schemeClr>
          </a:solidFill>
        </p:spPr>
        <p:txBody>
          <a:bodyPr wrap="none"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PHASE THREE</a:t>
            </a:r>
          </a:p>
        </p:txBody>
      </p:sp>
      <p:graphicFrame>
        <p:nvGraphicFramePr>
          <p:cNvPr id="10" name="Diagram 9">
            <a:extLst>
              <a:ext uri="{FF2B5EF4-FFF2-40B4-BE49-F238E27FC236}">
                <a16:creationId xmlns:a16="http://schemas.microsoft.com/office/drawing/2014/main" id="{EC56ED64-8A2A-9BD6-0C1A-ED38C1D791AB}"/>
              </a:ext>
            </a:extLst>
          </p:cNvPr>
          <p:cNvGraphicFramePr/>
          <p:nvPr>
            <p:extLst>
              <p:ext uri="{D42A27DB-BD31-4B8C-83A1-F6EECF244321}">
                <p14:modId xmlns:p14="http://schemas.microsoft.com/office/powerpoint/2010/main" val="4226139971"/>
              </p:ext>
            </p:extLst>
          </p:nvPr>
        </p:nvGraphicFramePr>
        <p:xfrm>
          <a:off x="5026324" y="2828260"/>
          <a:ext cx="3415415" cy="351937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89886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E1029AD-C9C7-801A-2E24-423FAEE08720}"/>
              </a:ext>
            </a:extLst>
          </p:cNvPr>
          <p:cNvSpPr txBox="1">
            <a:spLocks noChangeArrowheads="1"/>
          </p:cNvSpPr>
          <p:nvPr/>
        </p:nvSpPr>
        <p:spPr>
          <a:xfrm>
            <a:off x="279916" y="141544"/>
            <a:ext cx="8350250" cy="663575"/>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Evolution of Clinical Science Training</a:t>
            </a:r>
          </a:p>
        </p:txBody>
      </p:sp>
      <p:graphicFrame>
        <p:nvGraphicFramePr>
          <p:cNvPr id="13" name="Diagram 12">
            <a:extLst>
              <a:ext uri="{FF2B5EF4-FFF2-40B4-BE49-F238E27FC236}">
                <a16:creationId xmlns:a16="http://schemas.microsoft.com/office/drawing/2014/main" id="{1E157738-DED7-1827-0709-E484653EABF3}"/>
              </a:ext>
            </a:extLst>
          </p:cNvPr>
          <p:cNvGraphicFramePr/>
          <p:nvPr>
            <p:extLst>
              <p:ext uri="{D42A27DB-BD31-4B8C-83A1-F6EECF244321}">
                <p14:modId xmlns:p14="http://schemas.microsoft.com/office/powerpoint/2010/main" val="3930701660"/>
              </p:ext>
            </p:extLst>
          </p:nvPr>
        </p:nvGraphicFramePr>
        <p:xfrm>
          <a:off x="0" y="2640793"/>
          <a:ext cx="5048131" cy="40250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4" name="Straight Arrow Connector 13">
            <a:extLst>
              <a:ext uri="{FF2B5EF4-FFF2-40B4-BE49-F238E27FC236}">
                <a16:creationId xmlns:a16="http://schemas.microsoft.com/office/drawing/2014/main" id="{9DBFD0B4-ACF3-D71F-D3E6-95C74129795E}"/>
              </a:ext>
            </a:extLst>
          </p:cNvPr>
          <p:cNvCxnSpPr>
            <a:cxnSpLocks/>
          </p:cNvCxnSpPr>
          <p:nvPr/>
        </p:nvCxnSpPr>
        <p:spPr>
          <a:xfrm>
            <a:off x="1733069" y="4569932"/>
            <a:ext cx="658500" cy="84836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83E2775-17E2-F073-02EC-68185B9E3014}"/>
              </a:ext>
            </a:extLst>
          </p:cNvPr>
          <p:cNvCxnSpPr>
            <a:cxnSpLocks/>
          </p:cNvCxnSpPr>
          <p:nvPr/>
        </p:nvCxnSpPr>
        <p:spPr>
          <a:xfrm>
            <a:off x="2095219" y="4286275"/>
            <a:ext cx="611310" cy="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B70C3DA-9636-5D6E-32F2-3F32805BB8E4}"/>
              </a:ext>
            </a:extLst>
          </p:cNvPr>
          <p:cNvCxnSpPr>
            <a:cxnSpLocks/>
          </p:cNvCxnSpPr>
          <p:nvPr/>
        </p:nvCxnSpPr>
        <p:spPr>
          <a:xfrm flipH="1">
            <a:off x="2462689" y="4569932"/>
            <a:ext cx="611310" cy="84836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34F81EE4-A143-AF8F-ADE0-42DDAF2511E6}"/>
              </a:ext>
            </a:extLst>
          </p:cNvPr>
          <p:cNvSpPr txBox="1">
            <a:spLocks noChangeArrowheads="1"/>
          </p:cNvSpPr>
          <p:nvPr/>
        </p:nvSpPr>
        <p:spPr>
          <a:xfrm>
            <a:off x="397867" y="651945"/>
            <a:ext cx="7887378" cy="1415988"/>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Ideally, silos completely eliminated, three components essentially merged and bi-directionally influential</a:t>
            </a:r>
          </a:p>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Clinical science doctoral and internship programs vary in degree of integration, reciprocity of influence, etc.</a:t>
            </a:r>
          </a:p>
        </p:txBody>
      </p:sp>
      <p:sp>
        <p:nvSpPr>
          <p:cNvPr id="20" name="TextBox 19">
            <a:extLst>
              <a:ext uri="{FF2B5EF4-FFF2-40B4-BE49-F238E27FC236}">
                <a16:creationId xmlns:a16="http://schemas.microsoft.com/office/drawing/2014/main" id="{10F284A1-550A-50DC-15AA-6D6B93C33D2F}"/>
              </a:ext>
            </a:extLst>
          </p:cNvPr>
          <p:cNvSpPr txBox="1"/>
          <p:nvPr/>
        </p:nvSpPr>
        <p:spPr>
          <a:xfrm>
            <a:off x="1691889" y="2378279"/>
            <a:ext cx="1519327" cy="400110"/>
          </a:xfrm>
          <a:prstGeom prst="rect">
            <a:avLst/>
          </a:prstGeom>
          <a:solidFill>
            <a:schemeClr val="accent1">
              <a:lumMod val="75000"/>
            </a:schemeClr>
          </a:solidFill>
        </p:spPr>
        <p:txBody>
          <a:bodyPr wrap="none"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PHASE FOUR</a:t>
            </a:r>
          </a:p>
        </p:txBody>
      </p:sp>
      <p:sp>
        <p:nvSpPr>
          <p:cNvPr id="6" name="Content Placeholder 2">
            <a:extLst>
              <a:ext uri="{FF2B5EF4-FFF2-40B4-BE49-F238E27FC236}">
                <a16:creationId xmlns:a16="http://schemas.microsoft.com/office/drawing/2014/main" id="{510FC478-6AF3-0A7D-099A-FA338821AF52}"/>
              </a:ext>
            </a:extLst>
          </p:cNvPr>
          <p:cNvSpPr txBox="1">
            <a:spLocks noChangeArrowheads="1"/>
          </p:cNvSpPr>
          <p:nvPr/>
        </p:nvSpPr>
        <p:spPr>
          <a:xfrm>
            <a:off x="4903105" y="2067933"/>
            <a:ext cx="3847490" cy="4494157"/>
          </a:xfrm>
          <a:prstGeom prst="rect">
            <a:avLst/>
          </a:prstGeom>
          <a:solidFill>
            <a:schemeClr val="accent1">
              <a:lumMod val="20000"/>
              <a:lumOff val="80000"/>
            </a:schemeClr>
          </a:solidFill>
          <a:ln>
            <a:solidFill>
              <a:schemeClr val="tx1"/>
            </a:solidFill>
          </a:ln>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How would you depict your doctoral or internship program as it currently operates?</a:t>
            </a:r>
          </a:p>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How would you depict your program if it operated ideally?  Why would this operation be ideal with respect to enhancement of public health?  </a:t>
            </a:r>
          </a:p>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What gets in the way of your ideal program operation?  What would help you to move in the direction of your ideal program?</a:t>
            </a:r>
          </a:p>
        </p:txBody>
      </p:sp>
    </p:spTree>
    <p:extLst>
      <p:ext uri="{BB962C8B-B14F-4D97-AF65-F5344CB8AC3E}">
        <p14:creationId xmlns:p14="http://schemas.microsoft.com/office/powerpoint/2010/main" val="345878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E1029AD-C9C7-801A-2E24-423FAEE08720}"/>
              </a:ext>
            </a:extLst>
          </p:cNvPr>
          <p:cNvSpPr txBox="1">
            <a:spLocks noChangeArrowheads="1"/>
          </p:cNvSpPr>
          <p:nvPr/>
        </p:nvSpPr>
        <p:spPr>
          <a:xfrm>
            <a:off x="279916" y="141544"/>
            <a:ext cx="8350250" cy="663575"/>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800" dirty="0">
                <a:solidFill>
                  <a:schemeClr val="tx2"/>
                </a:solidFill>
                <a:latin typeface="Calibri" panose="020F0502020204030204" pitchFamily="34" charset="0"/>
                <a:ea typeface="Calibri" panose="020F0502020204030204" pitchFamily="34" charset="0"/>
                <a:cs typeface="Calibri" panose="020F0502020204030204" pitchFamily="34" charset="0"/>
              </a:rPr>
              <a:t>Evolution of Clinical Science Training</a:t>
            </a:r>
          </a:p>
        </p:txBody>
      </p:sp>
      <p:sp>
        <p:nvSpPr>
          <p:cNvPr id="7" name="Arrow: Right 6">
            <a:extLst>
              <a:ext uri="{FF2B5EF4-FFF2-40B4-BE49-F238E27FC236}">
                <a16:creationId xmlns:a16="http://schemas.microsoft.com/office/drawing/2014/main" id="{81E8195A-10B4-2EB2-6ADC-F42E94132C57}"/>
              </a:ext>
            </a:extLst>
          </p:cNvPr>
          <p:cNvSpPr/>
          <p:nvPr/>
        </p:nvSpPr>
        <p:spPr>
          <a:xfrm>
            <a:off x="3664222" y="4152775"/>
            <a:ext cx="677334" cy="3894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a:extLst>
              <a:ext uri="{FF2B5EF4-FFF2-40B4-BE49-F238E27FC236}">
                <a16:creationId xmlns:a16="http://schemas.microsoft.com/office/drawing/2014/main" id="{1E157738-DED7-1827-0709-E484653EABF3}"/>
              </a:ext>
            </a:extLst>
          </p:cNvPr>
          <p:cNvGraphicFramePr/>
          <p:nvPr>
            <p:extLst>
              <p:ext uri="{D42A27DB-BD31-4B8C-83A1-F6EECF244321}">
                <p14:modId xmlns:p14="http://schemas.microsoft.com/office/powerpoint/2010/main" val="163669396"/>
              </p:ext>
            </p:extLst>
          </p:nvPr>
        </p:nvGraphicFramePr>
        <p:xfrm>
          <a:off x="-600251" y="2416972"/>
          <a:ext cx="4984337" cy="40099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4" name="Straight Arrow Connector 13">
            <a:extLst>
              <a:ext uri="{FF2B5EF4-FFF2-40B4-BE49-F238E27FC236}">
                <a16:creationId xmlns:a16="http://schemas.microsoft.com/office/drawing/2014/main" id="{9DBFD0B4-ACF3-D71F-D3E6-95C74129795E}"/>
              </a:ext>
            </a:extLst>
          </p:cNvPr>
          <p:cNvCxnSpPr>
            <a:cxnSpLocks/>
          </p:cNvCxnSpPr>
          <p:nvPr/>
        </p:nvCxnSpPr>
        <p:spPr>
          <a:xfrm>
            <a:off x="1133495" y="4347509"/>
            <a:ext cx="658500" cy="84836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83E2775-17E2-F073-02EC-68185B9E3014}"/>
              </a:ext>
            </a:extLst>
          </p:cNvPr>
          <p:cNvCxnSpPr>
            <a:cxnSpLocks/>
          </p:cNvCxnSpPr>
          <p:nvPr/>
        </p:nvCxnSpPr>
        <p:spPr>
          <a:xfrm>
            <a:off x="1495645" y="4063852"/>
            <a:ext cx="611310" cy="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B70C3DA-9636-5D6E-32F2-3F32805BB8E4}"/>
              </a:ext>
            </a:extLst>
          </p:cNvPr>
          <p:cNvCxnSpPr>
            <a:cxnSpLocks/>
          </p:cNvCxnSpPr>
          <p:nvPr/>
        </p:nvCxnSpPr>
        <p:spPr>
          <a:xfrm flipH="1">
            <a:off x="1863115" y="4347509"/>
            <a:ext cx="611310" cy="84836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34F81EE4-A143-AF8F-ADE0-42DDAF2511E6}"/>
              </a:ext>
            </a:extLst>
          </p:cNvPr>
          <p:cNvSpPr txBox="1">
            <a:spLocks noChangeArrowheads="1"/>
          </p:cNvSpPr>
          <p:nvPr/>
        </p:nvSpPr>
        <p:spPr>
          <a:xfrm>
            <a:off x="757142" y="611948"/>
            <a:ext cx="7629715" cy="1229894"/>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kern="1200" dirty="0">
                <a:solidFill>
                  <a:srgbClr val="404040"/>
                </a:solidFill>
                <a:effectLst/>
                <a:latin typeface="Calibri" panose="020F0502020204030204" pitchFamily="34" charset="0"/>
                <a:ea typeface="Calibri" panose="020F0502020204030204" pitchFamily="34" charset="0"/>
              </a:rPr>
              <a:t>Phase Four clinical science training across doctoral and internship programs seems well suited to producing more graduates who would develop and broadly disseminate scientifically grounded, accessible, cost-effective, and adaptable mental and behavioral health services to a highly diverse population</a:t>
            </a:r>
          </a:p>
        </p:txBody>
      </p:sp>
      <p:sp>
        <p:nvSpPr>
          <p:cNvPr id="2" name="Content Placeholder 2">
            <a:extLst>
              <a:ext uri="{FF2B5EF4-FFF2-40B4-BE49-F238E27FC236}">
                <a16:creationId xmlns:a16="http://schemas.microsoft.com/office/drawing/2014/main" id="{875AA1F0-70A2-DB84-F839-5DB2597F1F85}"/>
              </a:ext>
            </a:extLst>
          </p:cNvPr>
          <p:cNvSpPr txBox="1">
            <a:spLocks noChangeArrowheads="1"/>
          </p:cNvSpPr>
          <p:nvPr/>
        </p:nvSpPr>
        <p:spPr>
          <a:xfrm>
            <a:off x="4516315" y="2312246"/>
            <a:ext cx="4559793" cy="4436831"/>
          </a:xfrm>
          <a:prstGeom prst="rect">
            <a:avLst/>
          </a:prstGeom>
          <a:solidFill>
            <a:schemeClr val="accent1">
              <a:lumMod val="20000"/>
              <a:lumOff val="80000"/>
            </a:schemeClr>
          </a:solidFill>
          <a:ln w="38100">
            <a:solidFill>
              <a:schemeClr val="accent2"/>
            </a:solidFill>
          </a:ln>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1600" dirty="0">
                <a:latin typeface="Calibri" panose="020F0502020204030204" pitchFamily="34" charset="0"/>
                <a:ea typeface="Times New Roman" panose="02020603050405020304" pitchFamily="18" charset="0"/>
              </a:rPr>
              <a:t>Ongoing generation of new scientific knowledge</a:t>
            </a:r>
          </a:p>
          <a:p>
            <a:pPr eaLnBrk="1" hangingPunct="1"/>
            <a:r>
              <a:rPr lang="en-US" sz="1600" dirty="0">
                <a:latin typeface="Calibri" panose="020F0502020204030204" pitchFamily="34" charset="0"/>
                <a:ea typeface="Times New Roman" panose="02020603050405020304" pitchFamily="18" charset="0"/>
              </a:rPr>
              <a:t>Significant widespread dissemination of scientific knowledge </a:t>
            </a:r>
          </a:p>
          <a:p>
            <a:pPr lvl="1" eaLnBrk="1" hangingPunct="1"/>
            <a:r>
              <a:rPr lang="en-US" dirty="0">
                <a:latin typeface="Calibri" panose="020F0502020204030204" pitchFamily="34" charset="0"/>
                <a:ea typeface="Times New Roman" panose="02020603050405020304" pitchFamily="18" charset="0"/>
              </a:rPr>
              <a:t>Formal training of service providers</a:t>
            </a:r>
          </a:p>
          <a:p>
            <a:pPr lvl="1" eaLnBrk="1" hangingPunct="1"/>
            <a:r>
              <a:rPr lang="en-US" dirty="0">
                <a:latin typeface="Calibri" panose="020F0502020204030204" pitchFamily="34" charset="0"/>
                <a:ea typeface="Times New Roman" panose="02020603050405020304" pitchFamily="18" charset="0"/>
              </a:rPr>
              <a:t>Program development and evaluation</a:t>
            </a:r>
          </a:p>
          <a:p>
            <a:pPr lvl="1" eaLnBrk="1" hangingPunct="1"/>
            <a:r>
              <a:rPr lang="en-US" dirty="0">
                <a:latin typeface="Calibri" panose="020F0502020204030204" pitchFamily="34" charset="0"/>
                <a:ea typeface="Times New Roman" panose="02020603050405020304" pitchFamily="18" charset="0"/>
              </a:rPr>
              <a:t>Public-policy work (with program development/evaluation)</a:t>
            </a:r>
          </a:p>
          <a:p>
            <a:pPr lvl="1" eaLnBrk="1" hangingPunct="1"/>
            <a:r>
              <a:rPr lang="en-US" dirty="0">
                <a:latin typeface="Calibri" panose="020F0502020204030204" pitchFamily="34" charset="0"/>
                <a:ea typeface="Times New Roman" panose="02020603050405020304" pitchFamily="18" charset="0"/>
              </a:rPr>
              <a:t>Clinical administration (with training or program development/evaluation)</a:t>
            </a:r>
          </a:p>
          <a:p>
            <a:pPr lvl="1" eaLnBrk="1" hangingPunct="1"/>
            <a:r>
              <a:rPr lang="en-US" dirty="0">
                <a:latin typeface="Calibri" panose="020F0502020204030204" pitchFamily="34" charset="0"/>
                <a:ea typeface="Times New Roman" panose="02020603050405020304" pitchFamily="18" charset="0"/>
              </a:rPr>
              <a:t>Teaching</a:t>
            </a:r>
          </a:p>
          <a:p>
            <a:pPr lvl="1" eaLnBrk="1" hangingPunct="1"/>
            <a:r>
              <a:rPr lang="en-US" dirty="0">
                <a:latin typeface="Calibri" panose="020F0502020204030204" pitchFamily="34" charset="0"/>
                <a:ea typeface="Times New Roman" panose="02020603050405020304" pitchFamily="18" charset="0"/>
              </a:rPr>
              <a:t>Science-based publications, presentations</a:t>
            </a:r>
          </a:p>
          <a:p>
            <a:pPr eaLnBrk="1" hangingPunct="1"/>
            <a:r>
              <a:rPr lang="en-US" sz="1600" dirty="0">
                <a:latin typeface="Calibri" panose="020F0502020204030204" pitchFamily="34" charset="0"/>
                <a:ea typeface="Times New Roman" panose="02020603050405020304" pitchFamily="18" charset="0"/>
              </a:rPr>
              <a:t>Science-based clinical care </a:t>
            </a:r>
          </a:p>
          <a:p>
            <a:pPr lvl="1" eaLnBrk="1" hangingPunct="1"/>
            <a:r>
              <a:rPr lang="en-US" dirty="0">
                <a:latin typeface="Calibri" panose="020F0502020204030204" pitchFamily="34" charset="0"/>
                <a:ea typeface="Times New Roman" panose="02020603050405020304" pitchFamily="18" charset="0"/>
              </a:rPr>
              <a:t>Service provision, supervision, consultation</a:t>
            </a:r>
          </a:p>
        </p:txBody>
      </p:sp>
      <p:sp>
        <p:nvSpPr>
          <p:cNvPr id="4" name="Rectangle 3">
            <a:extLst>
              <a:ext uri="{FF2B5EF4-FFF2-40B4-BE49-F238E27FC236}">
                <a16:creationId xmlns:a16="http://schemas.microsoft.com/office/drawing/2014/main" id="{CD947356-BFBF-490D-EA0F-8CBDD67E1968}"/>
              </a:ext>
            </a:extLst>
          </p:cNvPr>
          <p:cNvSpPr/>
          <p:nvPr/>
        </p:nvSpPr>
        <p:spPr>
          <a:xfrm rot="18810103">
            <a:off x="4214427" y="3745604"/>
            <a:ext cx="4978255" cy="1446550"/>
          </a:xfrm>
          <a:prstGeom prst="rect">
            <a:avLst/>
          </a:prstGeom>
          <a:gradFill flip="none" rotWithShape="1">
            <a:gsLst>
              <a:gs pos="0">
                <a:schemeClr val="accent1">
                  <a:lumMod val="5000"/>
                  <a:lumOff val="95000"/>
                  <a:alpha val="0"/>
                </a:schemeClr>
              </a:gs>
              <a:gs pos="0">
                <a:schemeClr val="accent1">
                  <a:lumMod val="45000"/>
                  <a:lumOff val="55000"/>
                </a:schemeClr>
              </a:gs>
              <a:gs pos="0">
                <a:schemeClr val="accent1">
                  <a:lumMod val="45000"/>
                  <a:lumOff val="55000"/>
                </a:schemeClr>
              </a:gs>
              <a:gs pos="0">
                <a:schemeClr val="accent1">
                  <a:lumMod val="30000"/>
                  <a:lumOff val="70000"/>
                  <a:alpha val="0"/>
                </a:schemeClr>
              </a:gs>
            </a:gsLst>
            <a:lin ang="5400000" scaled="1"/>
            <a:tileRect/>
          </a:gradFill>
        </p:spPr>
        <p:txBody>
          <a:bodyPr wrap="square" lIns="91440" tIns="45720" rIns="91440" bIns="45720">
            <a:spAutoFit/>
          </a:bodyPr>
          <a:lstStyle/>
          <a:p>
            <a:pPr algn="ctr"/>
            <a:r>
              <a:rPr lang="en-US" sz="88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Calibri" panose="020F0502020204030204" pitchFamily="34" charset="0"/>
              </a:rPr>
              <a:t>← DEIJ →</a:t>
            </a:r>
          </a:p>
        </p:txBody>
      </p:sp>
      <p:sp>
        <p:nvSpPr>
          <p:cNvPr id="5" name="TextBox 4">
            <a:extLst>
              <a:ext uri="{FF2B5EF4-FFF2-40B4-BE49-F238E27FC236}">
                <a16:creationId xmlns:a16="http://schemas.microsoft.com/office/drawing/2014/main" id="{1F8CF691-59AD-012B-7E89-A86C5A93A52A}"/>
              </a:ext>
            </a:extLst>
          </p:cNvPr>
          <p:cNvSpPr txBox="1"/>
          <p:nvPr/>
        </p:nvSpPr>
        <p:spPr>
          <a:xfrm>
            <a:off x="1133495" y="2286675"/>
            <a:ext cx="1519327" cy="400110"/>
          </a:xfrm>
          <a:prstGeom prst="rect">
            <a:avLst/>
          </a:prstGeom>
          <a:solidFill>
            <a:schemeClr val="accent1">
              <a:lumMod val="75000"/>
            </a:schemeClr>
          </a:solidFill>
        </p:spPr>
        <p:txBody>
          <a:bodyPr wrap="none"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PHASE FOUR</a:t>
            </a:r>
          </a:p>
        </p:txBody>
      </p:sp>
    </p:spTree>
    <p:extLst>
      <p:ext uri="{BB962C8B-B14F-4D97-AF65-F5344CB8AC3E}">
        <p14:creationId xmlns:p14="http://schemas.microsoft.com/office/powerpoint/2010/main" val="405409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89054"/>
            <a:ext cx="8350250" cy="1077367"/>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600" dirty="0">
                <a:solidFill>
                  <a:schemeClr val="tx2"/>
                </a:solidFill>
                <a:latin typeface="Calibri" panose="020F0502020204030204" pitchFamily="34" charset="0"/>
                <a:ea typeface="Calibri" panose="020F0502020204030204" pitchFamily="34" charset="0"/>
                <a:cs typeface="Calibri" panose="020F0502020204030204" pitchFamily="34" charset="0"/>
              </a:rPr>
              <a:t>Some Barriers to Fully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507999" y="818414"/>
            <a:ext cx="8128000" cy="5221172"/>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err="1">
                <a:latin typeface="Calibri" panose="020F0502020204030204" pitchFamily="34" charset="0"/>
                <a:ea typeface="Calibri" panose="020F0502020204030204" pitchFamily="34" charset="0"/>
                <a:cs typeface="Calibri" panose="020F0502020204030204" pitchFamily="34" charset="0"/>
              </a:rPr>
              <a:t>Silo’ing</a:t>
            </a:r>
            <a:r>
              <a:rPr lang="en-US" sz="2000" dirty="0">
                <a:latin typeface="Calibri" panose="020F0502020204030204" pitchFamily="34" charset="0"/>
                <a:ea typeface="Calibri" panose="020F0502020204030204" pitchFamily="34" charset="0"/>
                <a:cs typeface="Calibri" panose="020F0502020204030204" pitchFamily="34" charset="0"/>
              </a:rPr>
              <a:t> and/or devaluing of research, application, or DEIJ training</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Some faculty only do research training, interact little with mentees about service-provision training and DEIJ, and appear to place limited value on both</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Some faculty only do service-provision training and DEIJ training, interact little with other faculty and students about research training and activities, and feel undervalued/underappreciated</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DEIJ sometimes taught only in isolated course or in isolated sections of courses/didactics, poorly integrated into research training, and often integrated into application training to limited degree</a:t>
            </a:r>
          </a:p>
        </p:txBody>
      </p:sp>
    </p:spTree>
    <p:extLst>
      <p:ext uri="{BB962C8B-B14F-4D97-AF65-F5344CB8AC3E}">
        <p14:creationId xmlns:p14="http://schemas.microsoft.com/office/powerpoint/2010/main" val="303414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C7DD-CB25-BD0E-FAC6-1E6F69A5BCFF}"/>
              </a:ext>
            </a:extLst>
          </p:cNvPr>
          <p:cNvSpPr txBox="1">
            <a:spLocks noChangeArrowheads="1"/>
          </p:cNvSpPr>
          <p:nvPr/>
        </p:nvSpPr>
        <p:spPr>
          <a:xfrm>
            <a:off x="396874" y="99686"/>
            <a:ext cx="8350250" cy="1077367"/>
          </a:xfrm>
          <a:prstGeom prst="rect">
            <a:avLst/>
          </a:prstGeom>
        </p:spPr>
        <p:txBody>
          <a:bodyPr>
            <a:normAutofit/>
          </a:bodyPr>
          <a:lst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US" altLang="en-US" sz="2600" dirty="0">
                <a:solidFill>
                  <a:schemeClr val="tx2"/>
                </a:solidFill>
                <a:latin typeface="Calibri" panose="020F0502020204030204" pitchFamily="34" charset="0"/>
                <a:ea typeface="Calibri" panose="020F0502020204030204" pitchFamily="34" charset="0"/>
                <a:cs typeface="Calibri" panose="020F0502020204030204" pitchFamily="34" charset="0"/>
              </a:rPr>
              <a:t>Some Barriers to Fully Integrated Clinical Science Training</a:t>
            </a:r>
          </a:p>
        </p:txBody>
      </p:sp>
      <p:sp>
        <p:nvSpPr>
          <p:cNvPr id="3" name="Content Placeholder 2">
            <a:extLst>
              <a:ext uri="{FF2B5EF4-FFF2-40B4-BE49-F238E27FC236}">
                <a16:creationId xmlns:a16="http://schemas.microsoft.com/office/drawing/2014/main" id="{9F617576-776C-E325-0F6C-EDE4006ECBC9}"/>
              </a:ext>
            </a:extLst>
          </p:cNvPr>
          <p:cNvSpPr txBox="1">
            <a:spLocks noChangeArrowheads="1"/>
          </p:cNvSpPr>
          <p:nvPr/>
        </p:nvSpPr>
        <p:spPr>
          <a:xfrm>
            <a:off x="507999" y="762383"/>
            <a:ext cx="8128000" cy="5893598"/>
          </a:xfrm>
          <a:prstGeom prst="rect">
            <a:avLst/>
          </a:prstGeom>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r>
              <a:rPr lang="en-US" sz="2000" dirty="0">
                <a:latin typeface="Calibri" panose="020F0502020204030204" pitchFamily="34" charset="0"/>
                <a:ea typeface="Calibri" panose="020F0502020204030204" pitchFamily="34" charset="0"/>
                <a:cs typeface="Calibri" panose="020F0502020204030204" pitchFamily="34" charset="0"/>
              </a:rPr>
              <a:t>Limited attention to significant widespread dissemination </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Some faculty and students seem largely unaware of role of significant widespread dissemination in CS model</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Some faculty and students seem largely unaware of career paths for clinical scientists beyond “mini-</a:t>
            </a:r>
            <a:r>
              <a:rPr lang="en-US" sz="1800" dirty="0" err="1">
                <a:latin typeface="Calibri" panose="020F0502020204030204" pitchFamily="34" charset="0"/>
                <a:ea typeface="Calibri" panose="020F0502020204030204" pitchFamily="34" charset="0"/>
                <a:cs typeface="Calibri" panose="020F0502020204030204" pitchFamily="34" charset="0"/>
              </a:rPr>
              <a:t>me’s</a:t>
            </a:r>
            <a:r>
              <a:rPr lang="en-US" sz="1800" dirty="0">
                <a:latin typeface="Calibri" panose="020F0502020204030204" pitchFamily="34" charset="0"/>
                <a:ea typeface="Calibri" panose="020F0502020204030204" pitchFamily="34" charset="0"/>
                <a:cs typeface="Calibri" panose="020F0502020204030204" pitchFamily="34" charset="0"/>
              </a:rPr>
              <a:t>” and full-time service provision</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Sometimes programs provide limited discussion of and training in dissemination and implementation science (D&amp;I), although critically important to having a public-health impact </a:t>
            </a:r>
          </a:p>
          <a:p>
            <a:pPr lvl="1" eaLnBrk="1" hangingPunct="1"/>
            <a:r>
              <a:rPr lang="en-US" sz="1800" dirty="0">
                <a:latin typeface="Calibri" panose="020F0502020204030204" pitchFamily="34" charset="0"/>
                <a:ea typeface="Calibri" panose="020F0502020204030204" pitchFamily="34" charset="0"/>
                <a:cs typeface="Calibri" panose="020F0502020204030204" pitchFamily="34" charset="0"/>
              </a:rPr>
              <a:t>Students who decide not to pursue research-focused careers may pursue full-time careers in front-line service provision in part because they know little about wealth of other career options in clinical contexts</a:t>
            </a:r>
          </a:p>
          <a:p>
            <a:pPr lvl="2" eaLnBrk="1" hangingPunct="1"/>
            <a:r>
              <a:rPr lang="en-US" sz="1800" dirty="0">
                <a:latin typeface="Calibri" panose="020F0502020204030204" pitchFamily="34" charset="0"/>
                <a:ea typeface="Calibri" panose="020F0502020204030204" pitchFamily="34" charset="0"/>
                <a:cs typeface="Calibri" panose="020F0502020204030204" pitchFamily="34" charset="0"/>
              </a:rPr>
              <a:t>Note:  Front-line service provision is also very important!  My point is that CS grads are also very well-prepared to work a level or two up in clinical contexts and have a broader public-health impact.  Our students don’t know about these career paths unless we talk about them, place value on them, and respect the importance of high-quality and appropriately constrained clinical training within CS doctoral and internship programs.</a:t>
            </a:r>
          </a:p>
        </p:txBody>
      </p:sp>
    </p:spTree>
    <p:extLst>
      <p:ext uri="{BB962C8B-B14F-4D97-AF65-F5344CB8AC3E}">
        <p14:creationId xmlns:p14="http://schemas.microsoft.com/office/powerpoint/2010/main" val="2827305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19299</TotalTime>
  <Words>1910</Words>
  <Application>Microsoft Office PowerPoint</Application>
  <PresentationFormat>On-screen Show (4:3)</PresentationFormat>
  <Paragraphs>151</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Trebuchet MS</vt:lpstr>
      <vt:lpstr>Wingdings</vt:lpstr>
      <vt:lpstr>Wingdings 3</vt:lpstr>
      <vt:lpstr>Facet</vt:lpstr>
      <vt:lpstr>Strengthening Integration in  Clinical Science Training  Teresa A. Treat University of Iowa </vt:lpstr>
      <vt:lpstr>Challenges Facing Provision of  Evidence-Based Mental-Health Care in US </vt:lpstr>
      <vt:lpstr>Clinical Science Training Ideally Designed to  Prepare Grads to Do the Following:</vt:lpstr>
      <vt:lpstr>Evolution of Clinical Science Training</vt:lpstr>
      <vt:lpstr>Evolution of Clinical Science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fffff</dc:title>
  <dc:creator>Treat, Teresa A</dc:creator>
  <cp:lastModifiedBy>Treat, Teresa A</cp:lastModifiedBy>
  <cp:revision>166</cp:revision>
  <cp:lastPrinted>2023-05-03T19:57:24Z</cp:lastPrinted>
  <dcterms:created xsi:type="dcterms:W3CDTF">2018-05-20T00:26:10Z</dcterms:created>
  <dcterms:modified xsi:type="dcterms:W3CDTF">2023-05-04T19:53:27Z</dcterms:modified>
</cp:coreProperties>
</file>